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87" r:id="rId2"/>
    <p:sldId id="304" r:id="rId3"/>
    <p:sldId id="310" r:id="rId4"/>
    <p:sldId id="311" r:id="rId5"/>
    <p:sldId id="312" r:id="rId6"/>
    <p:sldId id="323" r:id="rId7"/>
    <p:sldId id="313" r:id="rId8"/>
    <p:sldId id="314" r:id="rId9"/>
    <p:sldId id="315" r:id="rId10"/>
    <p:sldId id="316" r:id="rId11"/>
    <p:sldId id="305" r:id="rId12"/>
    <p:sldId id="306" r:id="rId13"/>
    <p:sldId id="307" r:id="rId14"/>
    <p:sldId id="308" r:id="rId15"/>
    <p:sldId id="309" r:id="rId16"/>
    <p:sldId id="317" r:id="rId17"/>
    <p:sldId id="257" r:id="rId18"/>
    <p:sldId id="258" r:id="rId19"/>
    <p:sldId id="259" r:id="rId20"/>
    <p:sldId id="260" r:id="rId21"/>
    <p:sldId id="261" r:id="rId22"/>
    <p:sldId id="264" r:id="rId23"/>
    <p:sldId id="262" r:id="rId24"/>
    <p:sldId id="300" r:id="rId25"/>
    <p:sldId id="265" r:id="rId26"/>
    <p:sldId id="318" r:id="rId27"/>
    <p:sldId id="319" r:id="rId28"/>
    <p:sldId id="266" r:id="rId29"/>
    <p:sldId id="267" r:id="rId30"/>
    <p:sldId id="268" r:id="rId31"/>
    <p:sldId id="301" r:id="rId32"/>
    <p:sldId id="302" r:id="rId33"/>
    <p:sldId id="303" r:id="rId34"/>
    <p:sldId id="320" r:id="rId35"/>
    <p:sldId id="321" r:id="rId36"/>
    <p:sldId id="286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8T10:39:40.5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1734 8021 706 0,'-6'-3'427'0,"2"-1"-18"15,8 1-230-15,30 0-104 16,18-1-16-16,41 1-5 16,17 2-1-16,13 4-24 15,-1 3-7-15,-18 2-5 16,-19-1 0-16,-21-2-45 16,-16-3-85-16</inkml:trace>
  <inkml:trace contextRef="#ctx0" brushRef="#br0" timeOffset="328.3838">2178 8079 701 0,'0'-3'391'0,"0"-1"-59"16,1 1-88-16,-1 3-101 16,0 0-33-16,0 0-54 15,0 5-16-15,1 25-15 16,-3 48-8-16,-1-22-8 15,0 8-3-15,3-1-1 16,1-5-27-16,4-11-112 16,3-7-112-16,6-11-189 15</inkml:trace>
  <inkml:trace contextRef="#ctx0" brushRef="#br0" timeOffset="629.9635">2722 8287 885 0,'-7'17'446'0,"-11"25"-126"0,-6 4-79 16,-7 1-95-16,1-3-36 16,2-12-52-16,3-10-6 15,-2-15-27-15,1-9-39 16,-7-18-60-16,6-4-11 15,10-14-47-15,9 0 29 0,16 5 36 16,5 6-5-16,10 19 72 16,3 9 21-16,0 24 40 15,4 6 19-15,0 9 2 16,-1 0-11-16,-2-11-28 16,3-2-26-16</inkml:trace>
  <inkml:trace contextRef="#ctx0" brushRef="#br0" timeOffset="1254.9368">3726 8364 645 0,'-15'-9'393'0,"-10"-10"-21"15,1 8-200-15,-3 5-42 16,5 10-81-16,5 9-34 16,-1 16-38-16,3 7-6 15,5 9 7-15,5-1 3 16,15-6 5-16,7-6 2 15,12-14 1-15,2-5 4 0,-1-15 33 16,-3-4 35-16,-14-4 78 16,-11-5 25-1,-17 1-9-15,-8 2-30 0,-8 0-76 16,3 4-42-16,11 1-186 16,4-4-261-16</inkml:trace>
  <inkml:trace contextRef="#ctx0" brushRef="#br0" timeOffset="1535.9532">3805 8394 975 0,'11'0'450'0,"14"5"-200"16,-1 3-71-16,-1 9-93 16,-2 5-25-16,-12 2-31 15,-3 0-6-15,-5-8-1 16,-4-4 0-16,1-6 6 0,3-9 1 15,3-12-13-15,1-6-12 16,9-9-18-16,2 0-5 16,2 5 3-16,2 5 3 15,-2 8 1-15,-3 9-3 16,1 11 14-16,-5 10 10 16,-4 12 9-16,0 1 5 15,-4 3-9-15,-3-3-6 16,5-12-57-16,3 0-122 0</inkml:trace>
  <inkml:trace contextRef="#ctx0" brushRef="#br0" timeOffset="1770.274">4237 8320 1250 0,'5'-3'553'0,"3"2"-291"15,3 6-81-15,0 23-106 16,-2 10-25-16,-7 16-22 16,-1 4-6-16,-3 5-6 15,-4 2-2-15,4 2-5 16,1 1 4-16,4-8-7 16,5-8 26-16,6-20-169 15,2-8-146-15</inkml:trace>
  <inkml:trace contextRef="#ctx0" brushRef="#br0" timeOffset="1918.8464">4374 8560 1196 0,'12'-2'452'0,"13"-2"-346"15,7 0-56-15,0 1-72 16,2 3-208-16</inkml:trace>
  <inkml:trace contextRef="#ctx0" brushRef="#br0" timeOffset="2394.9305">4826 8316 683 0,'-16'-4'415'0,"-20"-2"-18"16,8 8-206-16,7 6-140 15,6 4-31-15,15 8-32 16,0-2-6-16,8 1 0 16,6 0 4-16,8-4 10 0,3-5 4 15,1-7 9-15,-2-5 1 16,-11-2-2-16,-3-1 0 15,-14-4-6-15,-6 5-1 16,-14-1-2-16,-5 6 2 16,0 12 13-16,2 3 3 15,10 7 4-15,7 2-4 16,11-2-16-16,1-2-3 16,13-4 0-16,9-7 4 15,6-7 11-15,12-3 7 0,-6-9 11 16,-3-5-1-1,-3-2-1-15,-7-5-3 0,-4 1-10 16,-6 5-2-16,-9 4 1 16,-1 8 2-16,-2 6 4 15,-1 8-3-15,2 5-10 16,0 2-2-16,4 5-6 16,1-1 0-16,2-6 18 15,3-2-43-15,0-7-185 16</inkml:trace>
  <inkml:trace contextRef="#ctx0" brushRef="#br0" timeOffset="2551.1467">4940 8170 1152 0,'-5'-5'558'0,"-5"-3"-215"15,7 5-145-15,2 3-155 0,4 1-39 16,-3-1-112-16,0 0-150 15</inkml:trace>
  <inkml:trace contextRef="#ctx0" brushRef="#br0" timeOffset="2832.3303">5294 8298 849 0,'7'10'362'0,"8"13"-204"15,3 5-64-15,-5 0-46 16,-2 0-10-16,-11 2 27 15,-10-6 11-15,-15 0 11 16,-6-3 2-16,-2-8-27 16,-1-2-10-16,6-10-17 15,5-1-9-15,6-11-20 16,6-2-12-16,11-2-13 16,1-1-3-16,9 4 3 15,3 6 7-15,1 6 23 16,5 3 20-16,4 18 15 15,3 1 0-15,8 4-13 16,-3 3-11-16,-1-7-2 16,-5-5-22-16</inkml:trace>
  <inkml:trace contextRef="#ctx0" brushRef="#br0" timeOffset="3316.5895">6205 8253 855 0,'2'-4'468'0,"-2"-5"-113"0,0 3-90 16,-1 14-126-16,0 15-61 15,0 25-61-15,1 16-1 16,3 11-5-16,2-5 0 15,9-12-50-15,5-11-147 16</inkml:trace>
  <inkml:trace contextRef="#ctx0" brushRef="#br0" timeOffset="3629.0062">6581 8290 927 0,'-13'1'413'0,"-13"8"-213"16,3 4-73-16,4 17-74 16,4 3-24-16,13 8-22 15,2 1-4-15,13-6-7 16,5-1-2-16,6-15 8 15,5-6 9-15,1-13 36 16,-3-4 29-16,-10-9 78 16,-4-3 25-16,-25-3 0 15,-9 1-19-15,-17 8-79 0,-10-1-34 16,11 7-39 0,7 3-64-16,20 0-232 0</inkml:trace>
  <inkml:trace contextRef="#ctx0" brushRef="#br0" timeOffset="3957.0532">6933 8389 492 0,'1'-8'373'0,"-4"-9"90"16,0 0-130-16,-6 6-100 15,-4 6-50-15,-1 8-89 16,-5 10-36-16,-1 12-50 16,2 3-7-16,6 8-7 15,9-2 1-15,9-3-1 16,8-2-2-16,11-12 2 16,-2-5 6-16,4-12 14 15,-4-4 16-15,-5-11 51 16,-3-4 11-16,-13-9 8 15,-7-2-9-15,-6-4-50 16,-2 4-18-16,2 3-118 16,7 5-145-16</inkml:trace>
  <inkml:trace contextRef="#ctx0" brushRef="#br0" timeOffset="4300.7226">7123 8523 815 0,'2'0'428'0,"22"2"-95"15,4 0-62-15,3-2-77 16,8 0-32-16,-11-4-42 16,-2-4-23-16,-5-5-35 15,-1 0-5-15,-11-13-19 16,-2 3-5-16,-12-6-7 15,-5-3-5-15,-10 10-27 16,-6 6-11-16,-5 17-18 16,1 8-6-16,4 16 8 15,4 3 3-15,9 8 4 16,5 6 0-16,9 0 10 16,6 4 2-16,5 4 9 15,1-3 3-15,-4-2 3 16,-2-1 1-16,0-13-26 15,-1-5-79-15</inkml:trace>
  <inkml:trace contextRef="#ctx0" brushRef="#br0" timeOffset="4722.4967">7556 8524 819 0,'-1'0'367'0,"1"3"-175"16,1 2-55-16,-1-5-41 15,0 0 14-15,7 2 25 16,20 6-11-16,31 22-18 15,-26-30-17-15,7-8-27 16,-13-7-6-16,-8-6-15 16,-8-5-7-16,-12-5-28 15,-9 4-13-15,-14-2-17 16,-5 6-3-16,-1 11-5 16,-3 8 0-16,8 13-5 15,5 10-5-15,6 14 5 16,6 1 1-16,9 11 2 15,0 3 7-15,2 6 14 16,1 7 10-16,-3 2 20 16,-2 3 4-16,1-8 1 0,2-10 3 15,6-18-163-15</inkml:trace>
  <inkml:trace contextRef="#ctx0" brushRef="#br0" timeOffset="5050.5549">8034 8474 890 0,'-5'-11'444'15,"-5"-10"-155"-15,-4 3-98 16,-2 2-37-16,-2 9-62 15,0 7-33-15,2 11-49 16,1 10-13-16,10 2-9 16,0 5 0-16,11-2 10 15,8-4 3-15,9-1 8 16,5-8 7-16,3-7 21 16,-5-5 19-16,-8-10 38 15,-8-5 8-15,-12-6-14 16,-7-1-21-16,-10-2-103 15,3 0-133-15</inkml:trace>
  <inkml:trace contextRef="#ctx0" brushRef="#br0" timeOffset="5644.1662">8150 8514 459 0,'1'3'253'0,"3"7"-35"15,2 2-113-15,3 8 7 16,1 2-17-16,0 0-3 16,0-4-31-16,-2-2-10 15,-6-9-22-15,0-4 58 16,-1-10 10-16,-1-7 4 16,4-12 7-16,0 2-62 0,1-9-20 15,4 10-10 1,-4 11-11-16,1 2 3 15,13-22 17-15,5 0 1 0,4 16-3 16,-8 16-8-16,-2 6-19 16,3 6 0-16,-7 6 6 15,-4 6 4-15,-2 8 6 16,-7 3 1-16,-5 1-3 16,0 1 42-16,-4-7-188 15,4-6-286-15</inkml:trace>
  <inkml:trace contextRef="#ctx0" brushRef="#br0" timeOffset="5816.0819">8533 8448 909 0,'2'-1'411'0,"6"2"-198"0,1 7-67 15,-2 11-69-15,2 5-3 16,0 7-10-16,-6 3-7 15,9-5-28-15,-1-3-6 16,2-10-139-16</inkml:trace>
  <inkml:trace contextRef="#ctx0" brushRef="#br0" timeOffset="5941.3107">8571 8095 1166 0,'-7'-3'535'15,"-4"-2"-222"-15,7 5-249 16,3 7-58-16,6 8-186 16</inkml:trace>
  <inkml:trace contextRef="#ctx0" brushRef="#br0" timeOffset="6409.6014">9094 8472 925 0,'-6'9'453'0,"-10"8"-153"16,-3 6-69-16,-10 0-99 0,-2-2-39 16,2-3-54-16,0-8-9 15,5-5-5-15,5-3-4 16,3-12-10-16,7-4-7 15,1-5-9-15,0-6-4 16,9 6-7-16,0-1-4 16,8 8-1-16,4 5 3 15,8 9 10-15,3 9 3 16,11 12 4-16,-2 3 1 0,1-1 2 16,0-3-1-16,-2-9 6 15,2-5 1-15,-3-10 9 16,0-5 5-16,-6-12 0 15,2-2-1-15,-3-3-10 16,3 2-6-16,-2 5-11 16,3 4-3-16,2 10 0 15,-1 4 6-15,-1 8 12 16,-1 4 6-16,-11 0 21 16,-8 0 14-16,-13 2 27 15,-8 5 3-15,-16 1-14 16,-1 3-16-16,0-2-76 15</inkml:trace>
  <inkml:trace contextRef="#ctx0" brushRef="#br0" timeOffset="7533.8484">10524 8353 465 0,'1'11'295'0,"-6"17"0"16,-10 3-34-16,-9 7-83 15,-8-6-34-15,0-8-64 16,-1-1-18-16,0-18-17 16,-1-6-8-16,2-19-48 15,-1-10-12-15,13-4-30 16,6 1-8-16,15 9 25 15,11 7-2-15,7 14 6 16,8 1 13 0,4 15 18-16,-2 3 8 15,8 5 13-15,-4 2-2 0,3-1 2 16,1 1 2-16,-8-2-2 16,0-2 0-16,-10-1-3 15,0-2-2-15,-4-1 1 16,-4 0 1-16,1-10-1 15,-2 1 1-15,-1-9 2 16,0-6 0-16,-3-6-3 16,-1-3-2-16,-2 1-6 15,1 2-2-15,-2 8-3 16,-1 2-3-16,0 5-3 16,1 0 3-16,-2 0 4 15,0 0 3-15,0 0 7 16,0 0 3-16,0 0 11 15,0-1 2-15,0 0-4 16,1-7-10-16,8-17-16 16,16-25-9-16,-3 33-13 15,0 4-4-15,1 15-1 0,-3 7 3 16,-2 12 15-16,-4 4 8 16,-2 2 6-16,-4 0 1 15,-8-3 6-15,2-3 2 16,0-9-123-16,4 0-234 15</inkml:trace>
  <inkml:trace contextRef="#ctx0" brushRef="#br0" timeOffset="7830.6498">11145 8524 522 0,'5'-9'297'16,"3"-2"-33"-16,0-4-98 15,-4 0-13-15,-1 3 0 16,-4-1 1-16,-12 0-14 16,-2 3-5-16,-15 1-14 15,-5 2-19-15,1 9-40 16,0 8-22-16,10 10-33 16,7 7-6-16,8 1-3 15,8-1 1-15,11-2 2 16,4-5 3-16,8-7 11 15,4-3 2-15,1-7 5 16,-1-3 0-16,-2-7-7 0,-4-3-13 16</inkml:trace>
  <inkml:trace contextRef="#ctx0" brushRef="#br0" timeOffset="8158.8962">11275 8355 992 0,'4'-2'389'0,"2"-1"-275"16,-4-1-40-16,-2 4-53 16,23 2 1-16,46 4 4 15,-16-3-4-15,-16-5 1 16,-5-4 3-16,-13-1 0 15,-9 1 3-15,-10 3-20 16,-8 3-9-16,-17 11-12 16,-8 4-8-16,-2 9 20 15,1 3 9-15,15 0 5 16,5-1-1-16,14 1-11 16,6-9-2-16,12-1 3 15,11-2 3-15,8-8-1 16,5 1 20-16,6-4-204 15</inkml:trace>
  <inkml:trace contextRef="#ctx0" brushRef="#br0" timeOffset="8471.412">11799 8323 955 0,'-12'-10'414'0,"-13"-6"-214"16,6 6-40-16,2 10-60 15,3 4-33-15,6 9-52 16,8 6-13-16,7 1-12 16,7 3 3-16,6-3 8 15,-2-4 5-15,-3-6 4 16,-2-3 1-16,-4-4-27 16,-9-1-10-16,-6-3-9 15,-5 1-4-15,-9 1 28 16,3 1 16-16,3 9 17 15,2-1 2-15,7 4-3 16,5 1-10-16,4-4-10 16,7 4 0-16,7 2 4 15,5-6 4-15,13-3-162 16</inkml:trace>
  <inkml:trace contextRef="#ctx0" brushRef="#br0" timeOffset="8908.5174">11898 8198 548 0,'2'-15'308'0,"5"-10"5"16,13 2-197-16,4-2 10 0,13 2 30 15,6 1-7-15,3 10-19 16,0 5-27-16,-5 20-56 16,-10 7-6-16,-8 21-4 15,-2 8 2-15,-12 17 23 16,3 9-1-16,-9 3-14 16,-1-3-4-16,3-18-24 15,1-15-1-15,1-20 3 16,3-9-1-16,-4-13 10 15,-4-10 0-15,-4-17-19 16,-4-4-20-16,-11-11-45 16,2 8-9-16,-3 11-3 15,0 9 12-15,-4 21 32 16,-1 9 7-16,-3 11 16 16,-4 1 8-16,9-1-1 15,3-2 5-15,12-11-154 0,7-5-187 16</inkml:trace>
  <inkml:trace contextRef="#ctx0" brushRef="#br0" timeOffset="9374.0353">12657 8505 505 0,'1'-6'331'16,"1"-7"22"-16,-1 4-124 16,1-5-89-16,-2 0-25 15,-4-2-28-15,-2-1-14 0,-10 2-11 16,-5 3-8-16,-6 12-23 16,-2 5-11-16,1 12-18 15,2 4-7-15,11 3-9 16,-5 2-2-16,27-4 6 15,8-1 4-15,15-6 8 16,16-5 3-16,-8-7 3 16,2-5 3-16,-7-11 2 15,-2-5 3-15,-9-8-2 16,-6 1 0-16,-13 4 4 16,0 9-1-16,-9 8 5 15,2 5 1-15,2 12-6 16,-1 2-5-16,5 6-7 15,2 1-4-15,7-4 0 16,-1-2 2-16,9-2 3 16,-1-2 2-16,2-6 7 0,3 1 2 15,-5-7 10 1,1-2 1-16,-2-4-1 0,-2-3 1 16,-8-13-101-16,2 8-140 15</inkml:trace>
  <inkml:trace contextRef="#ctx0" brushRef="#br0" timeOffset="9483.3725">12885 8183 1110 0,'-6'-8'534'0,"-2"-8"-216"0,3 9-193 15,4 5-79-15,2 6-168 16,4 5-238-16</inkml:trace>
  <inkml:trace contextRef="#ctx0" brushRef="#br0" timeOffset="9702.0718">12994 8327 1058 0,'6'2'547'0,"8"7"-143"16,6 4-170-16,8 7-133 15,1 4-38-15,-1 7-40 16,-1 0-8-16,-12-3-6 16,-2-4 0-16,-4-11 1 15,-3-6 4-15,5-5 7 16,-3-6 5-16,0-8 5 15,0-4-3-15,-5-11-6 16,2-1-5-16,-2-5-7 16,1 2-47-16,1 7-456 0</inkml:trace>
  <inkml:trace contextRef="#ctx0" brushRef="#br0" timeOffset="10280.0836">13792 8133 892 0,'5'-11'398'16,"18"-12"-159"-16,8-1-43 16,18 9-68-16,8 8-16 15,2 21-61-15,0 19-27 16,-11 22-9-16,-5 19 1 16,-18 17 7-16,-3 0 0 15,-8-8-2-15,-4-19 0 16,4-26-4-16,-4-15 3 15,2-19 6-15,-2-6 3 0,-10-26 2 16,-1-5-10-16,-14-18-39 16,-8-6-15-16,-3 11-16 15,-6 6-3-15,2 31 26 16,-3 14 11-16,-9 27 9 16,3 7 4-16,4 7 2 15,8 2-2-15,17-20-58 16,10 2-110-16</inkml:trace>
  <inkml:trace contextRef="#ctx0" brushRef="#br0" timeOffset="10530.0022">14476 8385 1067 0,'-4'0'464'0,"-3"6"-255"0,-1 5-67 16,1 10-88-16,4 9-16 16,8 4-14-16,5-1-8 15,13-4 3-15,3-9 13 16,7-11 32-16,-3-4 6 16,-4-11 23-16,-6-3-12 15,-6-10-30-15,-2-1-7 16,-2-3-93-16,0-2-85 0</inkml:trace>
  <inkml:trace contextRef="#ctx0" brushRef="#br0" timeOffset="10655.2328">14582 8226 1111 0,'-1'-3'501'0,"-2"-5"-252"16,1 3-86-16,4 5-125 15,6 0-32-15,5 9-120 16,6 6-164-16</inkml:trace>
  <inkml:trace contextRef="#ctx0" brushRef="#br0" timeOffset="10951.7791">14971 8433 537 0,'2'-3'335'0,"0"-3"15"0,-4-7-37 16,-9 2-59-16,-3 2-36 16,-7 9-93-16,0 8-48 15,-1 11-63-15,-1 3-15 16,9 9-9-16,2-3 2 16,12-2 1-16,6 2 0 15,8-12 2-15,6-1 2 16,2-10 7-16,-2-5 6 15,-4-2 10-15,-5-7 3 0,-8-1 2 16,-3 0-32-16,-1-3-243 16</inkml:trace>
  <inkml:trace contextRef="#ctx0" brushRef="#br0" timeOffset="11201.7279">15137 8494 975 0,'6'1'478'0,"6"6"-174"15,-2 6-53-15,-3 1-88 16,-5 4-28-16,0 0-36 16,-4-7-22-16,2-2-29 15,2-5-12-15,0-5-12 16,5-3-4-16,3-13-10 16,5-1-7-16,7-4-5 15,1-3-3-15,5 12 2 0,-1-1 0 16,-4 11-3-16,-1 9 2 15,-5 13 4-15,-9 4 2 16,-5 10 7-16,-4-2 0 16,-6-1 1-16,4 1-25 15</inkml:trace>
  <inkml:trace contextRef="#ctx0" brushRef="#br0" timeOffset="11991.1141">16107 8477 722 0,'4'0'339'0,"8"-1"-87"0,8 1-172 16,17-2-43-16,7-1 1 31,7 3-13-31,-1 0-9 16,-13 5-9-16,-9 3-1 0,-24 1-2 0,-7 4-4 0,-20 2 0 16,-3 2 0-16,-1 3 0 15,2-3 0-15,13 5-4 31,1-8-3-31,11 1-1 16,6 0 4-16,7-4 10 16,5 2 7-16,5-10 11 0,1-1 1 0,3-12 4 15,-2-3 0-15,1-5-1 32,-6-6-1-32,-3-4 18 15,-4 2 7-15,-3 6 2 0,-2 3 0 0,-3 12-23 16,-3 5-4-16,0 6-1 15,-1 6 0-15,0 5-3 16,3 1-5-16,-3 0-7 16,2-3-2-1,5-2-1-15,-2-3 0 0,-4-6 3 16,0 2 5-16,-1-7 7 16,-1 0 1-16,0 0-3 15,0-1-5-15,0 1-13 16,8-4-2-16,2 2-2 15,28-33-3-15,-29 36-2 16,-6 0-3-16,-3 4 2 16,0 5 2-16,-1 3 5 15,1 0 4-15,8 2 1 16,2-1-22-16,10-5-275 16</inkml:trace>
  <inkml:trace contextRef="#ctx0" brushRef="#br0" timeOffset="12459.8553">16885 8495 814 0,'4'3'406'0,"5"1"-130"16,1 6-63-16,5 5-80 16,4 4-20-16,6 8-36 15,-3-2-14-15,-2-2-6 0,-8-7 3 16,-9-5 43-16,-6-4 19 15,-12-7-7-15,-9-4-17 16,-15-2-61-16,-6 3-5 16,2 8-163-16</inkml:trace>
  <inkml:trace contextRef="#ctx0" brushRef="#br0" timeOffset="13131.2055">17946 8090 984 0,'1'2'380'0,"-1"15"-247"15,3 14-45-15,-3 31-34 16,-1 10 19-16,0 16-8 16,-5-3-8-16,0-16-18 15,1-12-11-15,-1-30-2 16,3-9-2-16,3-17 78 0,0-8 7 16,-3-18 1-16,0-13 0 15,-6-25-77-15,-3-11-10 16,1-5-12-16,4 3-7 15,7 16-10-15,7 10-5 16,6 17-9-16,4 10-1 16,1 10-6-16,4 2 0 15,11 7 4-15,7-3 3 16,21 1 10-16,9 4 3 16,19-2-32-16,2 2-72 0</inkml:trace>
  <inkml:trace contextRef="#ctx0" brushRef="#br0" timeOffset="13365.522">17902 8407 931 0,'-3'-4'416'0,"4"-3"-195"16,10 0-89-16,17 3-53 16,10 4-4-16,10 3-9 15,7 4-21-15,8 4 22 0,-3-3-102 16</inkml:trace>
  <inkml:trace contextRef="#ctx0" brushRef="#br0" timeOffset="13568.61">18183 8512 1332 0,'-1'0'503'0,"4"1"-375"15,12 11-65-15,13 8-43 16,10 7 1-16,8 3 0 15,1 1-2-15,-12-1-20 16,-6-5-75-16</inkml:trace>
  <inkml:trace contextRef="#ctx0" brushRef="#br0" timeOffset="13740.4318">18505 8517 1063 0,'-9'4'512'0,"-20"2"-190"16,-3 3-98-16,-9 8-120 16,-6 0-33-16,-4 4-43 15,4 3-15-15,13-2-38 0,6-2-73 16,20-9-403-16</inkml:trace>
  <inkml:trace contextRef="#ctx0" brushRef="#br0" timeOffset="13990.7199">18703 8327 1039 0,'5'4'407'16,"5"0"-235"-16,20 2-91 16,14 1-11-16,18-1 8 15,9 3-12-15,-8 0-36 16,-5-2-35-16,-13 1-297 16</inkml:trace>
  <inkml:trace contextRef="#ctx0" brushRef="#br0" timeOffset="14193.4602">18756 8485 953 0,'-2'0'407'16,"4"0"-207"-16,14 2-47 15,18 1-74-15,16 4-11 16,11-2-38-16,1 0-12 15,8 0-23-15,-5-2-101 16</inkml:trace>
  <inkml:trace contextRef="#ctx0" brushRef="#br0" timeOffset="14475.0048">19569 8308 859 0,'-7'-13'434'0,"-12"-15"-129"15,-3 4-61-15,1 9-97 16,-3 5-38-16,-6 11-70 16,2 8-25-16,-2 16-22 15,0 9-4-15,13 14 3 16,6 9 3-16,14 2 4 16,12-4 2-16,14-14 8 15,5-10 2-15,13-13 3 16,-2-11 4-16,6-13 2 15,-7-8 9-15,-14-14 19 0,-9-3 7 16</inkml:trace>
  <inkml:trace contextRef="#ctx0" brushRef="#br0" timeOffset="15318.1838">19491 8280 835 0,'11'-2'374'0,"19"0"-172"16,7 6-62-16,3 16-62 15,-3 9-19-15,-18 21-19 16,-15 3-1-16,-22 6-2 0,-7-5-3 15,0-7-51-15,7-4-174 16</inkml:trace>
  <inkml:trace contextRef="#ctx0" brushRef="#br0" timeOffset="15825.3115">20352 8319 1053 0,'8'0'411'0,"12"0"-277"16,10 1-46-16,26 5-23 16,11 1-15-16,23 9-17 15,4 1-6-15,-5 9-8 16,-16-3 2-16,-27-9 5 15,-9-1-31-15,-16-10-198 16,2-3-272-16</inkml:trace>
  <inkml:trace contextRef="#ctx0" brushRef="#br0" timeOffset="16028.5695">20503 8430 716 0,'-7'-1'376'16,"-4"1"-85"-16,6 1-65 16,10-1-84-16,6 2-32 0,18 2-47 15,15 2 1-15,20 4-1 16,11 5-11-16,5-1-18 16,-5 2-8-16,-20-4-8 15,-8-1-33-15,-10-8-231 16</inkml:trace>
  <inkml:trace contextRef="#ctx0" brushRef="#br0" timeOffset="16238.88">20979 8251 868 0,'5'5'370'16,"7"6"-166"-16,6 7-71 0,19 13-32 15,-4 3-3-15,-1 7-31 16,-5-3-8-16,-19-7 6 16,-9-5-5-16,-22-7-7 15,-10-3-5-15,-6-6 1 16,-2-5-54-16,1-5-236 16</inkml:trace>
  <inkml:trace contextRef="#ctx0" brushRef="#br0" timeOffset="16597.9024">20509 8249 911 0,'-4'-3'461'0,"-8"-1"-150"16,-3 4-162-16,1 6-39 16,-15 4-57-16,-3 5-14 15,-3 7-15-15,-1 4-6 16,13 6-11-16,9 1-4 0,14 3 0 15,11-3 1-15,14 4 16 16,2-4 17-16,5 3 9 16,-3-1 3-16,1-14-4 15,4-5 4-15</inkml:trace>
  <inkml:trace contextRef="#ctx0" brushRef="#br0" timeOffset="17601.418">1973 9693 1041 0,'7'3'390'16,"5"-2"-252"-16,27 5-93 15,14-1-6-15,24 1 7 16,21 0-6-16,16-2-25 16,0 1 17-16,-2-5-113 15,-18-3-89-15</inkml:trace>
  <inkml:trace contextRef="#ctx0" brushRef="#br0" timeOffset="17835.5375">2061 9832 792 0,'-5'0'364'16,"7"1"-164"-16,12 1-72 15,16-2-61-15,20 1-7 0,20-1 3 16,15-1-3-16,11 1-17 15,-3 2-7-15,-12 3-12 16,-14-4-1-16,-19 0-89 16,-10-3-111-16</inkml:trace>
  <inkml:trace contextRef="#ctx0" brushRef="#br0" timeOffset="18007.36">2650 9629 811 0,'16'1'347'0,"21"8"-184"16,-2 4-28-16,10 10-42 16,-3 5-11-16,-16 0-19 15,1 5 6-15,-28-2 4 16,-12 1-9-16,-13-1-26 0,-4-2-104 16</inkml:trace>
  <inkml:trace contextRef="#ctx0" brushRef="#br0" timeOffset="18460.3691">2157 9630 969 0,'-15'16'453'16,"-16"9"-210"-16,-2 12-103 15,-2 5-24-15,11 2-51 16,10-1-12-16,21-1-22 16,12-4-5-16,16-9-4 15,10-3-3-15,20-12 12 16,3-9-423-16</inkml:trace>
  <inkml:trace contextRef="#ctx0" brushRef="#br0" timeOffset="20533.8265">4094 9724 675 0,'-3'-2'331'16,"-3"-6"-119"-16,-2-2-50 15,-7-5-32-15,-4-4-8 16,-5 2 2-16,-8 1-12 16,-3 10-55-16,5 6-26 0,-2 13-40 15,2 7-13-15,12 10-12 16,2 6 6-16,16 2 9 15,11-2 4-15,13-9 17 16,10-11 8-16,3-18 12 16,0-11 10-16,-2-20 24 15,-6-6 2-15,-1-9-2 16,-5-1-5-16,-12-3-17 16,-4-2-3-16,-15-3-4 15,-3-3-2-15,-3 8-6 16,-2 8-14-16,5 21-15 15,2 13-14-15,8 19-28 16,3 13 7-16,4 20 5 16,4 10 12-16,2 8 21 15,-4 0 4-15,0 0 7 16,-3-3 4-16,-3-7 5 16,1 0 2-16,3-13-1 15,1-7 0-15,5-13-33 0,0-8-102 16</inkml:trace>
  <inkml:trace contextRef="#ctx0" brushRef="#br0" timeOffset="21111.8154">4320 9382 641 0,'6'-8'338'15,"7"-2"-115"-15,3 11-80 16,-1 8-16-16,-1 16-49 0,-4 10-8 16,-8 12 3-16,-3 2-8 15,-5 2-18-15,-2 0-9 16,11-6-22-16,8 2-4 15,8-7-3-15,10-2 0 16,-1-13 6-16,2-7 1 16,2-18 5-16,-2-9 2 15,5-18-3-15,-2-9 1 16,0-11-3-16,-8-5 21 16,-11-11-44-16,-4-3-4 0,-9 9-3 15,-1 6-22-15,-1 25 70 16,-2 15 3-16,-3 17-1 15,1 12 0-15,2 13-30 16,3 7-3-16,5 10 2 16,-1 1 2-16,5-2 2 15,3-5 1-15,1-8 2 16,2-4-14-16</inkml:trace>
  <inkml:trace contextRef="#ctx0" brushRef="#br0" timeOffset="21518.2298">3773 10115 559 0,'24'-1'289'0,"45"1"-32"15,20 2-67-15,31 1-28 16,10 2-27-16,12 4-71 16,3-5-15-16,5-5-24 15,-6-6-29-15,-29-6-194 16</inkml:trace>
  <inkml:trace contextRef="#ctx0" brushRef="#br0" timeOffset="22181.1531">4147 10619 328 0,'6'1'282'16,"1"0"26"-16,-1-1-45 15,-3-5-34-15,-3-2-60 16,-3-1-27-16,-9-11-61 16,-2 1-20-16,-10-6-31 15,-4 0-9-15,1 9-13 16,-1 7-7-16,5 14-6 0,-2 8-7 0,7 11-13 15,2 4-2-15,14 6 1 16,8 4 3 0,12-2 14-16,5-4 5 0,7-11 7 15,5-9 6-15,-2-17 9 16,4-8 4-16,-4-17 4 16,-4-7 1-16,-8-9-3 15,-7-2-2-15,-8-8-5 16,-3-5-1-16,-3-5-8 15,0-6-7-15,0 8-10 16,-1 11-6-16,1 24-5 16,0 16-11-16,0 24 10 15,0 11 7-15,0 25 11 16,-1 14 17-16,-3 18 3 16,2 4-2-16,3-3-2 15,2-11-2-15,3-13-1 16,5-12 0-16,4-18-17 15,2-8-59-15</inkml:trace>
  <inkml:trace contextRef="#ctx0" brushRef="#br0" timeOffset="22384.5972">4412 10571 1188 0,'12'9'440'0,"7"12"-353"15,10 3-26-15,-7 2-34 16,2 4-7-16,-1 4-31 16,1-7-143-16</inkml:trace>
  <inkml:trace contextRef="#ctx0" brushRef="#br0" timeOffset="22540.4441">4592 10605 1179 0,'-14'7'510'0,"-21"12"-255"0,2 6-79 15,0 6-78-15,2 4-30 16,2-1-17-16,2-1-84 15</inkml:trace>
  <inkml:trace contextRef="#ctx0" brushRef="#br0" timeOffset="23071.9337">5207 10012 733 0,'0'0'376'15,"2"-3"-62"-15,15 1-219 16,13 2-32-16,23-1-27 15,10-3-13-15,-4-1-12 16,0-1-69-16</inkml:trace>
  <inkml:trace contextRef="#ctx0" brushRef="#br0" timeOffset="23274.6398">5193 10127 907 0,'4'2'404'0,"13"4"-163"0,13-2-88 16,21 3-28-16,12 0-27 16,2 0-45-16,-1 1-11 15,-9 0-353-15</inkml:trace>
  <inkml:trace contextRef="#ctx0" brushRef="#br0" timeOffset="23719.7815">6085 9790 1050 0,'-10'-1'468'16,"-18"1"-236"-16,0 6-78 0,0 10-99 16,2 7-34-16,9 14-36 15,2 7-10-15,13 8 2 16,-1-1 3-16,10 0 11 16,8-2 7-16,12-14 3 15,10-2 6-15,13-18 9 16,7-13 7-16,3-16 27 15,-7-14 16-15,-9-12 47 16,-12-8 27-16,-26-10 26 16,-14-2-9-16,-34 1-53 15,-11 7-30-15,-15 19-139 16</inkml:trace>
  <inkml:trace contextRef="#ctx0" brushRef="#br0" timeOffset="27295.5174">6901 10197 1124 0,'0'0'545'0,"-2"0"-226"16,-1 0-144-16,1-1-44 15,1 0-91-15,0 0-107 0</inkml:trace>
  <inkml:trace contextRef="#ctx0" brushRef="#br0" timeOffset="27724.7549">7557 10100 844 0,'6'-7'389'0,"8"-9"-170"0,4-6-24 15,-1-17-66-15,3-7-28 16,3-19-37-16,0-4-11 31,0-6-9-31,-4 3-11 16,-12 12-17-16,-6 11-6 16,-6 25 3-16,-3 10 0 15,-6 18-5-15,2 7 0 0,0 13-11 16,2 8-7-16,12 18 0 15,5 11 0-15,10 18 4 16,9 4 4-16,14-7 3 16,3-8 3-16,3-25-41 15,-12-11-64-15,-10-16-207 16</inkml:trace>
  <inkml:trace contextRef="#ctx0" brushRef="#br0" timeOffset="27880.9678">7745 9962 850 0,'11'0'371'0,"9"2"-175"0,10 3-139 16,2 2-21-16,0 3-127 16</inkml:trace>
  <inkml:trace contextRef="#ctx0" brushRef="#br0" timeOffset="28021.5905">7500 9839 810 0,'-8'0'369'0,"-5"-3"-160"16,7 3-137-16,15 6-69 15,8 0-38-15</inkml:trace>
  <inkml:trace contextRef="#ctx0" brushRef="#br0" timeOffset="28349.9574">8023 10029 962 0,'7'3'393'15,"16"6"-244"-15,5 0-19 16,14-5-41-16,6-2-26 15,-2-4-35-15,-2-4-2 16,-19-3 0-16,-5-6 3 16,-13-4 2-16,-9-3-2 0,-15-7-10 15,-9 6-6-15,-17 4-13 16,1 9-2-16,4 13-8 16,4 8-1-16,8 8-6 15,9 7 0-15,8 7 1 16,2-1 0-16,10 11 3 15,3-1 9-15,6 0 9 16,-1 3 5-16,0-7 9 16,-3-5-4-16,2-11-76 15,3-6-143-15</inkml:trace>
  <inkml:trace contextRef="#ctx0" brushRef="#br0" timeOffset="28651.9068">8702 10026 1313 0,'-11'12'519'0,"-19"13"-361"16,2-2-55-16,-4-5-59 15,3-6-14-15,6-12-39 16,0-3-19-16,9-14-22 15,4 1-6-15,5-6 21 16,4 1 13-16,8 2 23 16,4 0 14-16,9 6 37 15,2 7 15-15,2 13 6 16,2 7-1-16,3 13-12 16,1-1-12-16,1 2-12 15,-1 0-8-15,-7-4-39 16</inkml:trace>
  <inkml:trace contextRef="#ctx0" brushRef="#br0" timeOffset="29714.033">9645 9749 725 0,'0'-12'320'0,"12"-13"-145"16,13-11-54-16,19-4-4 0,8 2 13 15,4 5-3-15,-2 16-13 16,-5 18-53-16,-8 13-22 16,-13 30-12-16,-13 9 3 15,-15 22 3-15,-5 7-1 16,-3-4-10-16,4-3-8 16,7-19-5-16,6-13-1 15,4-20 0-15,2-7 2 16,5-17 5-16,0-5 1 0,13-10 1 15,2-8-4-15,4-7-5 16,-4-7-2-16,-7-8-1 16,-2 0-2-16,-9 0-5 15,2-1 0-15,-4 6 2 16,-8 3 1-16,-7 10 5 16,-5 7 0-16,-3 17-2 15,2 4 2-15,1 17 10 16,3 6 3-16,-3 23 4 15,3 7-3-15,2 10-11 16,1-2-4-16,5-13-4 16,5-6-7-16,4-18-183 15</inkml:trace>
  <inkml:trace contextRef="#ctx0" brushRef="#br0" timeOffset="29916.8666">10568 9320 1144 0,'-6'-1'540'16,"-6"6"-213"-16,-3 14-141 16,-7 25-118-16,-1 6-28 0,-1 10-29 15,2-1-35-15</inkml:trace>
  <inkml:trace contextRef="#ctx0" brushRef="#br0" timeOffset="30311.5753">10826 9716 924 0,'-7'-1'433'0,"-12"0"-167"15,1 5-30-15,-9 9-62 16,-5 4-36-16,-1 11-68 16,-1 9-30-16,10 13-34 15,10 9-7-15,18-2-2 16,8-1 1-16,16-10 0 15,2-6 0-15,5-7-35 16,-3-9-69-16,2-13-336 16</inkml:trace>
  <inkml:trace contextRef="#ctx0" brushRef="#br0" timeOffset="30499.0519">10847 9926 980 0,'-4'-12'485'0,"-3"-9"-172"16,12 9-126-16,1 6-21 16,9 11-81-16,3 9-35 15,2 11-34-15,6 6-3 16,-3 4-6-16,-2-4-1 16,1-2-40-16,-10-5-84 15</inkml:trace>
  <inkml:trace contextRef="#ctx0" brushRef="#br0" timeOffset="30686.7039">11151 9873 1088 0,'-6'-3'514'0,"-11"0"-223"16,-4 5-75-16,-7 10-108 15,-3 7-39-15,-3 11-39 16,-3 3-14-16,0 1-11 15,2-3-13-15,10-7-147 16,7-2-155-16</inkml:trace>
  <inkml:trace contextRef="#ctx0" brushRef="#br0" timeOffset="30923.9208">11143 9648 1158 0,'17'3'531'0,"14"4"-219"0,2 27-175 16,-1 16-38-16,-6 22-19 16,-6 4-10-16,-11 2-15 15,-7-8-14-15,-7-15-20 16,-2-3-6-16,-2-16-70 15,0-5-96-15</inkml:trace>
  <inkml:trace contextRef="#ctx0" brushRef="#br0" timeOffset="31252.3286">11716 9962 1178 0,'9'-1'463'0,"8"-2"-324"15,12 3-40-15,8 0-53 16,6-1-19-16,3 1-33 16,0-1-82-16,-12 0-362 15</inkml:trace>
  <inkml:trace contextRef="#ctx0" brushRef="#br0" timeOffset="31439.6321">11747 10088 709 0,'7'0'422'0,"10"0"0"0,11 1-146 16,12-1-71-16,5 4-53 15,2-1-80-15,-3-2-22 16,-8 3-81-16</inkml:trace>
  <inkml:trace contextRef="#ctx0" brushRef="#br0" timeOffset="32212.5498">12871 9957 272 0,'16'-2'223'0,"13"-1"21"15,-6-11-4-15,-2 1-22 0,-12-9-43 16,-6-1-19-16,-12-2-46 15,-9-3-14-15,-13 3-16 16,-6 2-18-16,-4 9-28 0,2 5-13 16,7 11-21-16,1 8-9 15,12 10-14-15,9 5-3 16,10 4 1-16,13 0 2 16,7-1 13-16,7-5 8 15,5-7 15-15,4-8 9 16,0-13 8-16,-4-6 5 15,0-18-4-15,-3-3-3 16,-4-13-6-16,0-6-6 0,-7-9-6 16,-1 1-2-16,-7-11 5 15,-8-5 5-15,-9 6-4 16,-6 4 23-16,-2 26-2 16,0 16-8-16,-5 25-3 15,3 11-24-15,5 21-12 16,6 16 2-16,16 15 2 15,5 6 3-15,5 9 3 16,-2-5 2-16,-3 4-42 16,0-4-61-16,-5-17-207 15</inkml:trace>
  <inkml:trace contextRef="#ctx0" brushRef="#br0" timeOffset="32446.8408">12578 10031 813 0,'-2'-2'429'0,"-4"-2"-161"16,21 7-72-16,13 0-28 16,14 2-44-16,19 0 4 15,18-2-43-15,6 3-22 16,22 0-36-16,-6 4-8 15,-16-6-19-15,-7 2-52 0</inkml:trace>
  <inkml:trace contextRef="#ctx0" brushRef="#br0" timeOffset="33040.449">12781 10603 313 0,'1'2'248'0,"7"1"17"16,-2-3-47-16,1-2-11 16,-1-2-21-16,-3 1-12 15,-4-3-46-15,-2-3-27 16,-4-2-46-16,-7-5-20 16,-8 0-19-16,0 2-8 15,-10 6-7-15,-1 9-1 16,0 10-4-16,0 9 2 0,10 9-8 15,5 0 0-15,18 2 3 16,9-4 7-16,18-7 15 16,2-6 14-16,5-13 19 15,2-6 3-15,-6-14 0 16,1-6-9-16,-4-11-15 16,-2-3-4-16,-5-8-3 15,-3-4 0-15,-5-11-11 16,-3-2-6-16,-1 6-10 15,0 11-4-15,-6 24-7 16,-2 14-8-16,-7 18-7 16,-2 9-3-16,2 20 9 15,0 10 11-15,5 13 12 16,1 1 3-16,0-1 1 16,-1-4 0-16,2-8 1 15,4-3 2-15,4-12-28 16,3-8-86-16</inkml:trace>
  <inkml:trace contextRef="#ctx0" brushRef="#br0" timeOffset="33212.2904">13048 10469 1138 0,'7'6'517'0,"3"4"-152"15,7 9-299-15,9 6 8 0,-1 6-30 16,1-2-13-16,-3 5-17 15,-2-3-2-15,-6-7-122 16,2-2-147-16</inkml:trace>
  <inkml:trace contextRef="#ctx0" brushRef="#br0" timeOffset="33352.8763">13294 10460 1083 0,'-15'12'554'15,"-8"6"-144"-15,-6 10-233 16,-2 2-57-16,-1 4-67 16,-4 2-20-16,3 0-67 15,1-2 177-15</inkml:trace>
  <inkml:trace contextRef="#ctx0" brushRef="#br0" timeOffset="34024.6266">13529 9670 855 0,'20'-16'405'0,"19"-12"-184"16,3 7-27-16,-9 14-88 0,-4 8-38 15,-13 17-37-15,-7 11-1 16,-9 17-1-16,-4 13-1 15,-2 12-4-15,0 1-3 16,12-6-9-16,2-11-1 16,11-20 0-16,1-9 2 15,1-21 8-15,4-9 3 16,1-20 4-16,2-9 0 16,0-16-6-16,-4-10-3 0,-2-11-7 15,-3-5-5-15,-6 12-6 16,2 9-2-16,-5 25 0 15,-5 10 1-15,-5 17-5 16,-3 10 1-16,-3 14 1 16,0 12 3-16,3 11 5 15,3 7 1-15,1 8 0 16,5 3-1-16,1-2-1 16,0-5 0-16,1-9 55 15,1-7-100-15</inkml:trace>
  <inkml:trace contextRef="#ctx0" brushRef="#br0" timeOffset="34337.3962">14379 9614 647 0,'-14'0'428'0,"-17"1"27"16,-5 12-177-16,3 7-126 16,0 10-50-16,8 15-64 15,7 6-16-15,12 12-18 16,6 4 0-16,10-7 0 15,6-6 0-15,10-14 0 16,1-9 0-16,5-10-34 16,1-8-83-16</inkml:trace>
  <inkml:trace contextRef="#ctx0" brushRef="#br0" timeOffset="34524.472">14415 9781 1182 0,'3'1'525'0,"6"5"-261"16,5 4-109-16,9 14-92 15,4 9-21-15,3 8-16 0,1 2-8 16,-7-7-8-16,3-5 4 16,-9-8-165-16,-2-7-240 15</inkml:trace>
  <inkml:trace contextRef="#ctx0" brushRef="#br0" timeOffset="34665.3016">14674 9798 1207 0,'-11'7'499'0,"-19"8"-310"16,0 5-61-16,-12 5-84 15,-1 6-19-15,-2-1-18 16,-1 5 41-16,15-6-184 15</inkml:trace>
  <inkml:trace contextRef="#ctx0" brushRef="#br0" timeOffset="34993.2728">14764 9583 1465 0,'5'1'563'15,"3"16"-381"-15,5 12-56 16,5 29-36-16,-1 12-11 15,3 14-30-15,-8-1-16 16,-7-9-15-16,-6-8 1 0,-14-15-7 16,0-3-1-1,-2-13-3-15,2-5-8 0,4-11-68 16,2-8-51-16</inkml:trace>
  <inkml:trace contextRef="#ctx0" brushRef="#br0" timeOffset="37563.5833">15397 9865 945 0,'8'0'400'16,"6"4"-193"-16,17 0-137 15,10 1-15-15,12 3-22 0,5-1-14 16,1 1-56-16,-3 0-186 16</inkml:trace>
  <inkml:trace contextRef="#ctx0" brushRef="#br0" timeOffset="37782.3709">15449 10070 942 0,'14'3'437'16,"10"2"-192"-16,17 1-61 16,7 1-29-16,3 2-56 15,0 1-35-15,-9 1-45 16,-9-1-50-16</inkml:trace>
  <inkml:trace contextRef="#ctx0" brushRef="#br0" timeOffset="38422.7521">16579 9336 975 0,'-35'23'441'15,"-23"17"-219"-15,-10 33-83 16,34 4-32 0,16-39-50-16,1 0-20 0,-17 129-24 15,21 1-4-15,41-14-2 16,21-79 3-16,15-20-72 15,0-14-139-15</inkml:trace>
  <inkml:trace contextRef="#ctx0" brushRef="#br0" timeOffset="38625.5973">16710 9804 919 0,'1'-2'443'16,"6"-3"-155"-16,5 10-88 16,11 14-113-16,3 10-19 15,9 14-39-15,3 1-9 16,1 1-8-16,-4-3-10 16,-8-6-253-16</inkml:trace>
  <inkml:trace contextRef="#ctx0" brushRef="#br0" timeOffset="38797.69">17097 9831 1378 0,'-18'4'553'0,"-20"11"-367"16,-5 5-59-16,-7 5-73 15,0 7-23-15,-3 6-24 16,1 4-5-16,13-5-54 15,9-5-71-15</inkml:trace>
  <inkml:trace contextRef="#ctx0" brushRef="#br0" timeOffset="39062.9995">17338 9745 780 0,'7'-8'461'15,"6"-2"-44"-15,-2 6-151 16,-5 18-101-16,-1 11-40 0,-4 19-42 16,1 6-7-16,4 9-33 15,0-2-12-15,2-8-17 16,3-5 29-16,2-13-141 15,0-6-109-15</inkml:trace>
  <inkml:trace contextRef="#ctx0" brushRef="#br0" timeOffset="39219.2172">17230 9975 1149 0,'0'-3'564'15,"2"0"-163"-15,18 4-262 16,11 1-38-16,22 8-55 16,9 1-13-16,1 1-17 15,-6 1-27-15</inkml:trace>
  <inkml:trace contextRef="#ctx0" brushRef="#br0" timeOffset="39991.7136">18151 9753 563 0,'-11'-2'293'0,"-17"-3"-59"15,-3 0-17-15,-3 2-49 16,3 3-39-16,7 5-80 16,6 3-30-16,9 5-36 15,7 2-9-15,13 4-1 16,9 3 4-16,13 7 10 0,7 3 5 0,6 5 5 15,-6-1 2-15,-14-3 39 16,-17-3 36-16,-19-7 31 16,-12-2 7-16,-11-9-25 15,1-8-22-15,3-10-139 16,10-7-159-16</inkml:trace>
  <inkml:trace contextRef="#ctx0" brushRef="#br0" timeOffset="40163.5295">18247 9788 916 0,'9'-1'480'15,"6"-4"-143"-15,0 12-151 16,-5 9-48-16,-4 13-66 16,-1 9-22-16,-3 9-25 15,-1-2-10-15,3-4-41 16,-1-10-89-16</inkml:trace>
  <inkml:trace contextRef="#ctx0" brushRef="#br0" timeOffset="40304.117">18316 9579 1202 0,'0'-4'458'0,"0"-4"-353"16,1 5-66-16,6 9-127 15</inkml:trace>
  <inkml:trace contextRef="#ctx0" brushRef="#br0" timeOffset="40540.8382">18485 9912 890 0,'4'19'481'15,"-4"22"-119"-15,0-6-86 0,-9-9-112 16,2 0-49-16,3-14-51 15,3-1-19-15,1-11-5 16,5-8-4-16,9-10-5 0,-5-10-2 16,6-14-25-16,1-1-4 15,-2 0-6-15,10 12-6 16,2 16-4-16,0 8 0 16,0 20 14-16,-6 8 12 15,-5 16 18-15,-5 3 2 16,-3-1-7-16,0-4-8 15,1-6 37-15</inkml:trace>
  <inkml:trace contextRef="#ctx0" brushRef="#br0" timeOffset="40993.863">19228 9437 970 0,'-22'18'402'16,"-26"20"-234"-16,0 11-59 15,13 14-46-15,6 5-14 16,17 19-20-16,12 9-5 0,17-5-13 16,11-7-1-16,21-26 0 15,6-14 2-15,16-18 3 16,5-6-4-16,-4-18-399 16</inkml:trace>
  <inkml:trace contextRef="#ctx0" brushRef="#br0" timeOffset="41386.914">19516 9856 616 0,'-11'-5'393'0,"-14"-11"45"15,3-2-175-15,10-13-106 16,5-6-45-16,14-1-98 16,8 1-26-16,16 8-13 15,6 9 6-15,5 15 29 16,0 7 11-16,-12 19 8 16,-8 7 27-16,-23 13 31 15,-12 4 10-15,-23 7 0 0,-5-1-27 0,-1 1-37 16,2-10-9-16,16-17-4 15,5-11-2-15,13-14-33 16,8-3-11-16,10-8-12 16,7 7-5-16,7 4 23 15,4 4 6-15,5 10 6 16,1 1 4-16,-2-1 4 16,1 0-5-16,-9-3-134 15</inkml:trace>
  <inkml:trace contextRef="#ctx0" brushRef="#br0" timeOffset="41574.1166">19825 9804 1114 0,'1'-6'566'0,"3"0"-173"0,3 8-167 15,4 16-142-15,8 11-33 16,0 11-29-16,2 6-1 15,-1-3-7-15,0-1-13 16,2-11-168-16,-5-8-457 0</inkml:trace>
  <inkml:trace contextRef="#ctx0" brushRef="#br0" timeOffset="41730.3292">20082 9819 791 0,'-14'2'507'0,"-15"9"14"15,-5 4-229-15,-5 10-147 16,-6 0-53-16,-6 7-60 16,5-3-17-16,11-1-86 15,11-4-111-15</inkml:trace>
  <inkml:trace contextRef="#ctx0" brushRef="#br0" timeOffset="41972.547">20137 9518 1380 0,'13'12'547'15,"14"14"-326"-15,2 19-67 16,2 20-32-16,-8 10-4 15,-12 11-47-15,-7-3-12 16,-18-10-32-16,-6-9-8 16,-6-15-26-16,-2-10-43 0,7-14-39 31</inkml:trace>
  <inkml:trace contextRef="#ctx0" brushRef="#br0" timeOffset="42316.2237">20521 9360 1250 0,'14'7'500'0,"15"22"-324"16,6 16-47-16,-3 27-36 16,-1 18 4-16,-6 25 3 15,-11 3-4-15,-16 4-34 16,-12-3-15-16,-16-17-28 15,0-11-21-15,-3-23-56 16,3-16-68-16</inkml:trace>
  <inkml:trace contextRef="#ctx0" brushRef="#br0" timeOffset="42532.2475">21057 9151 1247 0,'-4'4'536'0,"-12"16"-286"16,-6 8-88-1,-6 33-101-15,0 14-19 16,4 19 290-16</inkml:trace>
  <inkml:trace contextRef="#ctx0" brushRef="#br0" timeOffset="45719.2635">21351 9825 790 0,'-1'-1'425'0,"-3"-2"-105"16,12 1-157-16,10 0-39 15,16-1-60-15,13 2-15 16,11 5-32-16,0 1-7 0,-1 7-6 16,-9-2 0-16,-9 3-46 15,-6-5-92-15</inkml:trace>
  <inkml:trace contextRef="#ctx0" brushRef="#br0" timeOffset="45947.7072">21423 10025 738 0,'9'0'465'0,"7"-1"-3"0,22 2-170 16,13-1-11-16,10-3-70 15,0 4-52-15,-11-1-81 16,-7 5-27-16,-15 2-80 15,-9 1-644-15</inkml:trace>
  <inkml:trace contextRef="#ctx0" brushRef="#br0" timeOffset="47025.0446">1976 11664 811 0,'11'0'357'0,"11"-4"-157"16,8 0-78-16,18 6-58 16,5 2-21-16,2 7-34 0,0 1-9 15,-9 0-228-15</inkml:trace>
  <inkml:trace contextRef="#ctx0" brushRef="#br0" timeOffset="47259.3587">2001 11831 766 0,'6'4'375'0,"11"3"-99"16,21 11-68-16,4-10-24 15,9-1-30-15,8-1-60 16,-15-9-20-16,2 4-90 16,-12 0-317-16</inkml:trace>
  <inkml:trace contextRef="#ctx0" brushRef="#br0" timeOffset="48759.7493">3058 11881 252 0,'0'4'191'0,"0"-1"60"16,0-1 21-16,-1-4-27 16,1 1-25-16,0 0-70 15,5-24-33-15,16-38-43 16,-9 27-18-16,3-5-30 16,-4 2-8-16,-4 6-11 15,-1 5-3-15,-3 15 9 16,-2 6 0-16,-1 10-11 15,-2 2-3-15,-4 6-10 16,6 5-1-16,-1 7 11 16,-3 7 3-16,4 16-6 15,1 5 10-15,11 12 6 0,6 4 1 16,2-7 13-16,-5-5-11 16,-2-13 3-16,-1-8 4 15,-11-12 6-15,-2-6 5 16,-15-10 8-16,-9-5-1 15,-7-8-7-15,-3-3-6 16,7 1-16-16,6 0-4 16,16 9-14-16,3-2-10 0,8 2-6 15,-5 0 0-15,13 0 8 16,56 0 9-16,-18 0-77 16,2 0-176-16</inkml:trace>
  <inkml:trace contextRef="#ctx0" brushRef="#br0" timeOffset="49775.135">3856 11632 1020 0,'0'-3'486'16,"0"3"-227"-16,-2 6-86 15,2-4-106-15,0 28-40 16,6 83-15-16,2-36 1 16,1 0-2-16,3-4 2 15,1-23-62-15,-2-12-127 16</inkml:trace>
  <inkml:trace contextRef="#ctx0" brushRef="#br0" timeOffset="49931.3782">3683 11905 1177 0,'11'-3'493'15,"8"-4"-294"-15,15 3-108 16,13 4-18-16,17 2-48 15,6 8-13-15,9 7-63 16</inkml:trace>
  <inkml:trace contextRef="#ctx0" brushRef="#br0" timeOffset="50384.3794">4710 11443 1018 0,'-27'10'446'0,"-27"23"-239"15,3 7-42-15,8 20-53 16,11 13-42-16,21 13-40 16,7 14-8-16,21-9-9 15,2-7-3-15,17-22 1 16,10-15-9-16,5-16-113 16,3-7-111-16</inkml:trace>
  <inkml:trace contextRef="#ctx0" brushRef="#br0" timeOffset="50759.283">4982 11808 756 0,'-6'-23'361'0,"-3"-23"-119"15,-1-1-91-15,20 14-76 16,4 8-7-16,17 13-21 16,12 11 0-16,0 12 8 15,2 9 3-15,-14 13 25 16,-11 3 14-16,-22 14 23 16,-16 2-8-16,-18 1-34 15,-6 2-19-15,-1-13-29 16,2-9-1-16,9-18-8 15,6-9-27-15,8-15-65 16,6-6-24-16,13-4-11 16,10 4 17-16,7 6 45 15,11 3 16-15,4 10 13 16,0 4 6-16,6 7 11 0,-6 3 3 16,-1 5 50-16,3-6-83 15</inkml:trace>
  <inkml:trace contextRef="#ctx0" brushRef="#br0" timeOffset="50946.7892">5417 11796 1184 0,'6'17'530'15,"6"12"-269"-15,8 10-84 16,-7 5-33-16,7-5-59 15,-2-6-24-15,2-7-61 16,5-6-72-16</inkml:trace>
  <inkml:trace contextRef="#ctx0" brushRef="#br0" timeOffset="51123.9217">5668 11820 1251 0,'-22'15'574'0,"-22"11"-265"16,-2 5-148-16,0 1-50 15,-3 3-58-15,5-3-12 0,4-5-57 16,6-4-74-16</inkml:trace>
  <inkml:trace contextRef="#ctx0" brushRef="#br0" timeOffset="51373.8729">5717 11501 1107 0,'19'23'528'16,"14"16"-228"-16,6 32-102 16,-2 6-8-16,-7 16-64 15,0 4-23-15,-15-9-39 0,-7-5-25 16,-13-13-19-16,-9-9-1 16,-13-17-89-16,1-14-63 15</inkml:trace>
  <inkml:trace contextRef="#ctx0" brushRef="#br0" timeOffset="51608.3373">6168 11258 962 0,'0'-5'557'0,"-3"1"-106"16,-5 8-162-16,-10 31-137 15,-5 14-57-15,-7 20-38 16,-2 11-18-16,1 4 341 16</inkml:trace>
  <inkml:trace contextRef="#ctx0" brushRef="#br0" timeOffset="52486.1093">6572 11849 897 0,'-22'0'466'16,"-14"4"-148"-16,-3 7-141 15,4 9-42-15,8 12-83 16,7 8-26-16,14 5-19 16,7-1-3-16,20-1 2 15,7-7-2-15,20-9-18 16,8-7-76-16</inkml:trace>
  <inkml:trace contextRef="#ctx0" brushRef="#br0" timeOffset="52939.0038">6945 11934 596 0,'-7'-1'374'0,"-5"-6"-43"0,-3 5-82 15,-10-2-43-15,-1 4-73 16,-1 0-37-16,0 10-61 15,4 6-18-15,5 11-17 16,7 3-7-16,11 1-4 16,11 2 0-16,15-9 4 15,6-2 5-15,6-9 7 16,1-11 6-16,-4-8 13 16,-7-9 6-16,-14-8 12 15,-4 1 10-15,-15-4 14 16,-9 3-6-16,-4 3-18 15,-3 2-14-15,1 3-86 16,4 0-95-16</inkml:trace>
  <inkml:trace contextRef="#ctx0" brushRef="#br0" timeOffset="53361.005">7361 11915 488 0,'0'-4'329'0,"-7"-4"20"16,2 4-118-16,-9-1-71 15,-6 1-14-15,-4 0-22 16,-4-2-24-16,7 6-54 16,2 4-30-16,8 7-31 15,5 4-8-15,8 8-6 16,5 2 4-16,13 2 7 15,6 6 5-15,3-5 11 16,-1 3 4-16,-13-3 34 16,-10-6 21-16,-15-7 42 0,-6-5 12 15,-11-11-13-15,-3-3-18 16,0-8-71-16,2-1-85 16</inkml:trace>
  <inkml:trace contextRef="#ctx0" brushRef="#br0" timeOffset="53853.3464">7808 11530 734 0,'-15'2'393'16,"-12"0"-83"-16,-16 20-133 15,-2 9-9-15,-2 21-60 16,5 13-31-16,20 25-47 15,8 6-26-15,24 0-8 16,9-1-1-16,23-19 5 16,10-5 2-16,9-13-50 15,4-4-22-15,-6-20-182 16</inkml:trace>
  <inkml:trace contextRef="#ctx0" brushRef="#br0" timeOffset="54400.1018">8125 11978 564 0,'-15'6'273'0,"-21"0"-47"15,-3-6-22-15,3-9-36 16,1-10-22-16,9-19-78 15,3-9-29-15,14-14-28 16,5 2-15-16,19 13-10 16,12 12 8-16,13 22 20 0,5 9 23 15,6 17 23-15,-3 12 5 16,-12 17 21-16,-7 8 12 16,-28 9 9-16,-12 1-3 15,-20-4-25-15,-8-9-20 16,-2-10-22-16,1-7-5 15,7-16-17-15,6-8-23 16,14-11-46-16,2-7-12 16,12 0-4-16,5 3 15 0,7 3 24 15,8 3 4-15,2 5 4 16,4 5-2-16,-3 5 13 16,9 4 3-16,3 0 40 15,-2 2-93-15</inkml:trace>
  <inkml:trace contextRef="#ctx0" brushRef="#br0" timeOffset="54603.1672">8402 11937 1260 0,'17'14'514'0,"-1"5"-319"15,3 4-15-15,8 6-74 0,-11-7-21 16,7 6-39-16,1-2 2 16,-5-3-149-16,-3-3-108 15</inkml:trace>
  <inkml:trace contextRef="#ctx0" brushRef="#br0" timeOffset="54752.2086">8642 11994 1327 0,'-21'11'587'16,"-17"3"-296"-16,-4 1-155 15,-1 3-45-15,3-2-55 16,3 4-18-16,13-3-78 16,5 0-79-16</inkml:trace>
  <inkml:trace contextRef="#ctx0" brushRef="#br0" timeOffset="54986.539">8769 11576 1408 0,'10'23'566'0,"20"34"-362"16,-3 19-8-16,-6 16-60 16,-3 5-14-16,-10-5-44 15,-6-10-24-15,-10-13-32 16,-5-5 8-16,-10-10 299 16</inkml:trace>
  <inkml:trace contextRef="#ctx0" brushRef="#br0" timeOffset="55783.5602">9462 11871 1075 0,'3'0'421'16,"11"-2"-276"-16,12 3-48 16,16 1-36-16,16 2-12 15,12 1-21-15,-3 0-11 16,-4 2-126-16</inkml:trace>
  <inkml:trace contextRef="#ctx0" brushRef="#br0" timeOffset="55971.0089">9493 11979 1078 0,'-2'3'466'15,"-3"6"-238"-15,17 3-106 16,11-3-19-16,22 2-23 16,12-3-17-16,10-3-22 15,2 0 44-15,-2-2-427 16</inkml:trace>
  <inkml:trace contextRef="#ctx0" brushRef="#br0" timeOffset="56525.1456">10486 11834 890 0,'5'-18'401'16,"8"-21"-191"-16,-5 2-25 15,0 10-28-15,-5 8-21 16,-3 8-25-16,0 9-23 16,-6 6-52-16,2 7-25 15,0 14-28-15,0 7-3 16,4 18 8-16,4 5 4 0,4 4 7 16,0-2 2-16,-1-16 5 15,0-2 6-15,-6-7 4 16,-6-7 4-16,-7-2 2 15,-7-8-1-15,-7-8 3 16,-1-3-2-16,3-4-21 16,3-4-6-16,10-1-16 15,3-2-12-15,11 2 2 16,9-1-2-16,15 0 0 16,10 1 8-16,9 1 61 15,5 1-80-15,1 5-205 16</inkml:trace>
  <inkml:trace contextRef="#ctx0" brushRef="#br0" timeOffset="56800.7695">11006 11709 1169 0,'0'0'481'0,"1"9"-285"0,2 7-70 16,2 20-69 0,2 10-2-16,3 15-12 0,1 2-8 15,2-4-14-15,-2-6-2 16,-1-17 9-16,0-7-29 15,-4-14-197-15</inkml:trace>
  <inkml:trace contextRef="#ctx0" brushRef="#br0" timeOffset="56972.461">10864 11949 879 0,'2'-1'496'0,"3"-6"-31"15,5 3-249-15,21 1-102 16,6 0-34-16,28 3-39 16,5 0-21-16,4 3 13 15,-5 3-82-15</inkml:trace>
  <inkml:trace contextRef="#ctx0" brushRef="#br0" timeOffset="57698.7781">11935 12008 609 0,'-17'3'300'0,"-23"-1"-59"15,-1-4-46-15,5-19-27 16,5-3-14-16,13-24-71 16,7-5-22-16,17-7-62 15,9 0-18-15,17 18 4 16,7 8 11-16,7 26 25 16,-3 11 21-16,0 23 13 15,-7 11 6-15,-18 19 8 16,-9 9-2-16,-26 5-10 15,-13 2-8-15,-17-9-18 16,-2-5-5-16,5-14-4 16,6-11 2-16,13-18-19 15,2-10-24-15,10-14-39 16,1-6-13-16,14-11 5 16,11 3 16-16,11 5 27 0,6 4 13 15,4 14 34-15,3 7 5 16,-1 12 17-16,0 7-3 15,-6 4-20-15,-3-3 6 16,-2-2-86-16</inkml:trace>
  <inkml:trace contextRef="#ctx0" brushRef="#br0" timeOffset="58073.5502">12485 11929 634 0,'-12'-5'389'16,"-10"2"-55"-16,-5 3-112 15,-4 3-39-15,-2 10-74 16,3 3-29-16,8 7-45 0,4 4-10 16,11 2-15-16,4 4-6 15,9-2 1-15,9-2 3 16,10-5 3-16,6-7 6 15,5-6 3-15,7-7 3 16,8-6-148-16</inkml:trace>
  <inkml:trace contextRef="#ctx0" brushRef="#br0" timeOffset="58385.9819">12733 11982 828 0,'-3'0'408'0,"-9"-5"-144"15,1 2-52-15,-7 3-96 16,-1 2-42-16,2 12-57 16,-3 2-19-16,7 7-16 15,2 0-2-15,11 4-1 16,7-2 1-16,12-2 9 15,3-2 5-15,4-11 13 16,7-3 8-16,-3-13 46 16,0-5 15-16,-5-8 34 15,-10-1 12-15,-12-8-27 16,-10 1-12-16,-15 1-42 16,-7-3-23-16,-1 4 395 15</inkml:trace>
  <inkml:trace contextRef="#ctx0" brushRef="#br0" timeOffset="58917.0913">13204 11928 814 0,'-10'-5'386'0,"-11"-4"-156"0,-3 2-27 16,-10 1-69-16,1 6-40 15,-1 5-58-15,3 4-25 16,13 8-25-16,5 4-9 15,12 3-4-15,7 2 1 16,15 1 11-16,5-3 18 16,11 1 34-16,-2 1 16 15,-12-4 32-15,-4-1 15 0,-16-4 44 16,-6-5 8 0,-15-5-12-16,-8-2-22 0,-9-4-64 15,0-1-19-15,3-3-64 16,9-5-56-16</inkml:trace>
  <inkml:trace contextRef="#ctx0" brushRef="#br0" timeOffset="59425.5196">13681 11522 648 0,'-12'1'342'0,"-22"8"-68"15,-3 12-76-15,2 23-89 16,0 15-13-16,12 29-42 16,9 13-10-16,18 5-19 15,5-1-7-15,16-17-6 16,2-9 0-1,12-18 6-15,6-13-4 0,16-22-250 16</inkml:trace>
  <inkml:trace contextRef="#ctx0" brushRef="#br0" timeOffset="60842.0108">14114 12041 437 0,'-29'-9'288'0,"-30"-7"14"15,1-6-80-15,11-17-61 16,10-6-30-16,20-8-60 16,10 0-19-16,20 13-67 15,10 8 2-15,16 15 9 16,8 8 12-16,9 13 38 15,-3 8-1-15,-14 15 28 16,-9 7 2-16,-23 11 16 31,-10 6 11-31,-14 1-16 0,-16 2-5 0,-15-10-32 16,-1-5-14-16,0-15-12 16,14-7-1-16,16-8-6 15,8-9-4-15,14-6-22 16,9-4-12-16,13-3-7 15,10 7 1-15,12 6 10 0,0 5 3 16,-3 11 7-16,-4 0-21 16,-10 4-120-16,-2 0-202 15</inkml:trace>
  <inkml:trace contextRef="#ctx0" brushRef="#br0" timeOffset="61025.4512">14348 11893 1195 0,'1'3'483'15,"6"11"-283"-15,2 6-72 16,7 11-38-16,5 2-20 16,3 0-40-16,2 1-7 15,0-8 12-15,-2 0-68 0</inkml:trace>
  <inkml:trace contextRef="#ctx0" brushRef="#br0" timeOffset="61182.0454">14603 11962 1206 0,'-7'5'539'0,"-27"4"-258"15,8 13-99-15,-22-5-100 16,-6 7-29-16,4-1-33 15,5-1-20-15,13 4-236 16</inkml:trace>
  <inkml:trace contextRef="#ctx0" brushRef="#br0" timeOffset="61478.506">14686 11456 869 0,'11'13'429'0,"16"21"-122"16,4 21-92-16,-4 19-17 15,1 19-13-15,-9 14-19 16,-10-1-17-16,-13-2-56 15,-8-13-23-15,-15-19-30 16,2-6-8-16,1-15-13 16,-1-12 2-16,10-18-57 15,4-12 364-15</inkml:trace>
  <inkml:trace contextRef="#ctx0" brushRef="#br0" timeOffset="62096.2698">15214 12196 1321 0,'-4'0'590'0,"1"1"-308"16,0 2-65-16,2-3-89 15,1 0 306-15</inkml:trace>
  <inkml:trace contextRef="#ctx0" brushRef="#br0" timeOffset="79593.0249">16094 11533 985 0,'-5'6'415'15,"-9"14"-206"-15,-1 8-64 16,-5 27-64-16,-3 9-4 16,-2 17-36-16,-2 4-20 15,8-11-9-15,6-9 2 16,10-30 1-16,3-12-1 0,9-24 9 15,3-14-2-15,10-22-1 16,1-16 2-16,-1-18-8 31,-1-3-1-31,-6 1-3 0,-1 8-2 16,-3 19-5-16,-6 4 17 16,-3 22 14-16,-2 10-3 15,-7 14-5-15,7 13-18 16,-2 12-16-16,9 9 1 15,7 15 3-15,4 7 2 16,17 14 2-16,-6 0 0 16,3-3 6-16,-7-8-38 15,-9-16-150-15,1-2-52 0</inkml:trace>
  <inkml:trace contextRef="#ctx0" brushRef="#br0" timeOffset="79999.1708">16483 11868 1027 0,'-2'0'434'0,"-8"7"-252"0,1 9-57 16,-1 15-78-16,2 3-16 15,11 7-19-15,6-4-1 16,19-10 9-16,5-6 17 15,6-16 41-15,1-4 22 16,-10-12 43-16,-6 0 0 16,-10-2-25-16,-6-2-23 0,-7 0-32 15,-1-2-69-15,1-3-200 16,2-4-389-16</inkml:trace>
  <inkml:trace contextRef="#ctx0" brushRef="#br0" timeOffset="80093.2646">16628 11635 1079 0,'-2'-7'507'0,"-5"-2"-241"16,3 3-96-16,0 9-146 15,4 8-49-15</inkml:trace>
  <inkml:trace contextRef="#ctx0" brushRef="#br0" timeOffset="80374.0861">16835 11910 769 0,'-3'-5'444'0,"-3"-5"-46"16,6 11-275-16,5 8-23 15,7 18-47-15,0 4-1 16,4 9-6-16,-2-4-11 15,1-9-12-15,3-3 0 0,-1-15 32 16,-1-3 28-16,4-10 44 16,-3-9 7-16,-1-4-30 15,2-3-26-15,-6-4-47 16,-1 1-12-16,2-2-62 16,0 1-100-1</inkml:trace>
  <inkml:trace contextRef="#ctx0" brushRef="#br0" timeOffset="80670.9026">17390 11991 829 0,'4'-2'340'0,"3"-8"-195"16,-1 2-22-16,-3-5-10 15,-3-2 10-15,-11-3 8 0,-2 3-11 16,-13 4-31-16,0 4-28 16,-2 9-48-16,2 11-14 15,9 10-20-15,4 7 0 16,13 3 3-16,3-2 4 16,13-6 11-16,6-5 5 15,9-9 10-15,0-7 5 16,2-6 12-16,-6-6 6 15,-9-6-22-15,-3-2-78 16</inkml:trace>
  <inkml:trace contextRef="#ctx0" brushRef="#br0" timeOffset="80900.4687">17491 11903 1045 0,'4'0'477'0,"5"6"-215"15,4 3-55-15,3 11-85 16,-4 4-24-16,0 5-35 15,-4 0-13-15,1-4-12 16,-1-3-11-16,0-9-6 16,1-4 5-16,5-9 7 15,5-8 9-15,6-12 3 16,-1-5-3-16,-2-11-14 16,-4 2-8-16,-5 4-71 15,-3 4-66-15</inkml:trace>
  <inkml:trace contextRef="#ctx0" brushRef="#br0" timeOffset="81250.874">17929 11838 381 0,'12'0'182'0,"12"0"-71"16,2 0-17-16,2 0-27 16,-3-1-1-16,-3-3 0 15,-4-2 16-15,-10 2 43 16,-8 0 4-16,-4 8 7 15,-6 1-13-15,-8 8-37 16,5 6-7-16,-3 5-27 16,4 2-15-16,10 3-30 15,0 0-8-15,11-3-2 16,7 2 1-16,4-8-36 0,3-6-66 16</inkml:trace>
  <inkml:trace contextRef="#ctx0" brushRef="#br0" timeOffset="81654.8984">18574 11918 1045 0,'-10'10'498'0,"-6"3"-191"16,-9 10-133-16,-1 1-38 16,-2 1-59-16,-6-6-25 15,1-2-23-15,3-8 1 0,0-10 4 16,7-6-3-16,6-11-22 15,3-3-14-15,12-6-25 16,4 3-7-16,10 3-1 16,5 8-2-16,4 15 3 15,2 11 3-15,-2 15 13 16,-2 2 8-16,5 2 13 16,-2-3 4-16,1-12 2 15,4-3 4-15,-5-13 13 16,2-2 6-16,1-10 9 15,-4-9-1-15,2-9-7 16,-1-2-5-16,-1-2-12 16,2 4-2-16,-1 11-1 15,0 5-1-15,-4 15 2 16,0 7-1-16,-8 12 1 16,-2 4-2-16,-9 3 18 0,-7 0 5 15,-10-1 3-15,-2-2 3 16,1-7 25-16,4-4-76 15</inkml:trace>
  <inkml:trace contextRef="#ctx0" brushRef="#br0" timeOffset="81852.3702">19303 12054 1312 0,'3'4'656'0,"3"3"-213"16,-7 12-224-16,-9 6-73 16,-15 11-71-16,-7 4-26 15,-4 0 259-15</inkml:trace>
  <inkml:trace contextRef="#ctx0" brushRef="#br0" timeOffset="83604.9595">1989 13623 756 0,'3'-8'276'0,"11"-15"-216"15,1-11-22-15,5-14 23 16,-2-5 17-16,-6-7 37 0,-4 9-5 16,-7 13 19-16,1 10 10 15,-2 21-22-15,0 7-14 16,-2 20-58-16,-5 8-30 15,8 22-21-15,-1 4 5 16,6 10 2-16,2 1 3 16,-2-5-1-16,1 1 1 15,-5-8 4-15,0-2 1 16,-6-12 9-16,-4-3 6 16,-4-14 11-16,-3-8 8 0,-3-11 3 15,-2-6-5-15,4-6-20 16,3-3-18-16,15 4-32 15,8 2-9-15,13 4-3 16,4 2 6-16,12 4 21 16,2 2 9-16,6 2-55 15,4-1-116-15</inkml:trace>
  <inkml:trace contextRef="#ctx0" brushRef="#br0" timeOffset="83848.5193">2743 13417 1064 0,'-1'4'513'16,"-1"0"-195"-16,2 17-157 15,0 10-54-15,2 11-53 16,1 5-19-16,5 7-16 16,0-1-4-16,3-1-6 15,-3-3-5-15,-1-12-191 16</inkml:trace>
  <inkml:trace contextRef="#ctx0" brushRef="#br0" timeOffset="84004.4273">2565 13656 1221 0,'13'-3'477'15,"17"1"-331"-15,13 0-40 16,16-2-25-16,5 2-32 16,9 0 0-16,-6 1-43 0</inkml:trace>
  <inkml:trace contextRef="#ctx0" brushRef="#br0" timeOffset="84687.3426">3739 13637 319 0,'-16'4'261'16,"-22"-5"74"-16,-6-3-51 15,-4-14-44-15,3-9-37 16,15-10-73-16,0-4-44 16,24-3-84-16,5 2-20 15,17 12-19-15,16 7 5 0,16 15 32 16,6 8 21-16,-4 22 37 16,-1 11 11-16,-23 12 30 15,-11 8 0-15,-19 6-5 16,-17 1-8-16,-16 2-37 15,-4-5-13-15,-1-13-14 16,5-11 2-16,7-20-25 16,4-13-17-16,6-16-37 15,7-5-15-15,10-5 6 16,3 4 4-16,16 7 9 16,-1 7-3-16,10 13 32 15,5 5 15-15,0 17 23 16,4 7 13-16,0 3-14 15,-1 3-4-15,-1-15 15 16,5-4-104-16</inkml:trace>
  <inkml:trace contextRef="#ctx0" brushRef="#br0" timeOffset="84921.6324">4189 13610 942 0,'-10'-4'472'0,"-10"-4"-157"16,-7 1-64-16,-2 11-105 15,3 1-45-15,5 10-60 16,3 7-25-16,7 6-19 16,1 4-3-16,9 6-1 15,9 3 2-15,13-3 0 16,4-6-1-16,10-9-38 15,1-9-78-15</inkml:trace>
  <inkml:trace contextRef="#ctx0" brushRef="#br0" timeOffset="85197.863">4539 13671 764 0,'-10'-4'419'0,"-9"-4"-27"16,-3-3-165-16,-5-2-71 15,0 0-25-15,0 4-64 16,-1 4-34-16,9 11-40 16,1 6-13-16,7 11-8 15,6 7 7-15,11 2 11 16,9 4 4-16,9-5 2 16,2-6 4-16,7-11 10 15,-1-10 5-15,1-16 16 16,1-6 5-16,-8-9 9 15,-10-3 13-15,-11 1-95 16,-6 2-94-16</inkml:trace>
  <inkml:trace contextRef="#ctx0" brushRef="#br0" timeOffset="85588.4013">4906 13673 363 0,'2'-6'274'0,"2"-6"61"16,-2 2-57-16,-8-3-57 15,-2 2-4-15,-12 1-30 16,-8-4-21-16,-1 8-59 16,-2 2-40-16,10 8-65 15,5 7-17-15,11 9-16 16,5 2-6-16,15 7 8 16,9 1 5-16,10 2 12 15,-3 5 5-15,-10-2 51 16,-4-1 33-16,-23-4 53 0,-8-3 24 15,-16-9-30-15,-12-5-26 16,-4-13-47-16,2-6-24 16,9-11 39-16</inkml:trace>
  <inkml:trace contextRef="#ctx0" brushRef="#br0" timeOffset="86080.0651">5451 13187 847 0,'-28'12'394'16,"-19"10"-183"-16,-13 23-93 15,3 16-23-15,9 23-60 16,10 13-16-16,30 10-10 15,13 4 2-15,28-4 0 16,18-5-3-16,19-22 7 16,-2-15 55-16,8-26-267 15</inkml:trace>
  <inkml:trace contextRef="#ctx0" brushRef="#br0" timeOffset="86634.6632">5781 13734 553 0,'-21'0'322'0,"-23"-8"-65"0,3-9-20 15,5-21-74-15,9-8-52 0,21-10-67 16,10 3-31-16,19 9-8 15,10 6 4-15,11 22 33 16,3 10 14-16,-1 25 4 16,-5 18 23-16,-14 15 29 15,-15 3 14-15,-28 7-1 16,-14-3-23-16,-16 1-40 16,1-1-21-16,13-17-21 15,7-10-10-15,8-30-42 16,2-12-18-16,4-17-17 15,3-3-1-15,6 2 29 16,4 6 13-16,9 10-10 16,3 6-1-16,5 11-5 15,3 6-2-15,2 11 19 16,7 6 8-16,5 2 10 16,1-3-80-16</inkml:trace>
  <inkml:trace contextRef="#ctx0" brushRef="#br0" timeOffset="86806.6388">5993 13680 1074 0,'5'3'444'16,"8"8"-277"-16,6 7-37 0,4 6-59 15,6 5-26-15,1 1-21 16,-3-1 4-16,-8-6-138 15,-3-7-234-15</inkml:trace>
  <inkml:trace contextRef="#ctx0" brushRef="#br0" timeOffset="86939.1611">6206 13644 1143 0,'-23'17'556'0,"-14"15"-204"15,-8 7-183-15,2 3-47 16,7-2-71-16,3-6-39 16,21-13-371-16</inkml:trace>
  <inkml:trace contextRef="#ctx0" brushRef="#br0" timeOffset="87181.7957">6204 13189 1478 0,'15'3'553'0,"24"18"-398"16,6 21-71-16,6 37-3 0,3 10 1 0,-16 7-20 15,-9-2-9-15,-21-7-31 16,-15-4-8-16,-13-7-66 15,-3-10-79-15</inkml:trace>
  <inkml:trace contextRef="#ctx0" brushRef="#br0" timeOffset="87618.3581">6869 13574 951 0,'17'6'442'16,"5"-1"-228"-16,21 2-76 15,7 0-36-15,11-7-64 16,7 0-12-16,-4-3-147 16</inkml:trace>
  <inkml:trace contextRef="#ctx0" brushRef="#br0" timeOffset="87805.7316">6886 13739 952 0,'7'2'446'0,"4"0"-192"15,15 3-100-15,13-2-17 16,14 3-62-16,11-2-21 15,3-1-22-15,-2 2-102 16</inkml:trace>
  <inkml:trace contextRef="#ctx0" brushRef="#br0" timeOffset="88118.1077">7638 13399 1149 0,'-14'0'461'0,"-16"4"-311"15,0 9-51-15,3 15-62 16,5 7-23-16,4 16-22 16,7 3-3-16,17 6-3 15,4-1 4-15,20-5 7 16,5-5 3-16,14-19 13 15,8-11 7-15,3-22 44 16,-4-15 13-16,-17-16 37 16,-9-8 19-16,-22-8 5 0,-8 0-13 15,-24-1-43-15,-10-2-28 16,-7 7-81-16,1 4-59 16</inkml:trace>
  <inkml:trace contextRef="#ctx0" brushRef="#br0" timeOffset="88680.4494">8583 13530 1033 0,'2'0'74'0,"16"1"17"16,12-1 75-16,27 4-37 16,8-3-5-16,10 2-45 15,6 5-18-15,-2-1-30 16,0 4-10-16,-8-7-34 15,-10-1-43-15,-18-3-315 16</inkml:trace>
  <inkml:trace contextRef="#ctx0" brushRef="#br0" timeOffset="88914.8677">8670 13661 700 0,'-6'4'363'16,"-2"-1"-95"-16,8 3-82 15,17 0-79-15,12-3-34 16,18 0-33-16,9-3-8 16,10 1-13-16,2-1 1 15,1 0-2-15,-31-2 10 31,-19 0-125-31,1 1-109 0</inkml:trace>
  <inkml:trace contextRef="#ctx0" brushRef="#br0" timeOffset="89079.5655">9194 13531 713 0,'12'3'403'0,"10"7"-16"0,3 4-120 16,-2 4-54-16,-3 5-42 15,-5 3-59-15,-8-1-30 16,-7 3-38-16,-7-3-5 16,-6 0-61-16,-5-3-84 15</inkml:trace>
  <inkml:trace contextRef="#ctx0" brushRef="#br0" timeOffset="89360.3927">8685 13417 877 0,'-10'5'429'0,"-19"3"-138"15,0 8-85-15,-1 9-77 16,3 3-24-16,16 10-39 16,10 2-23-16,12-2-11 15,18 6-13-15,17-6-2 0,4-4-4 16,9-9 12-16</inkml:trace>
  <inkml:trace contextRef="#ctx0" brushRef="#br0" timeOffset="89922.9691">10184 13457 635 0,'-14'-3'422'0,"-20"-2"48"15,-6 4-187-15,-5 12-116 16,2 5-49-16,10 16-79 16,4 5-24-16,18 2-21 15,11 5-7-15,20-6-4 16,15-1 0-16,20-11-8 15,8-5-36-15,1-12-263 16</inkml:trace>
  <inkml:trace contextRef="#ctx0" brushRef="#br0" timeOffset="90203.9519">10464 13611 817 0,'-4'-11'420'0,"-11"-12"-87"15,0 1-91-15,-7 2-76 16,-1 6-29-16,-1 3-63 0,-2 7-28 16,1 12-44-16,2 1-6 15,8 18-14-15,3 0-1 16,12 2 5-16,7 2 2 16,6-11 12-16,15-1 4 15,6-7 11-15,0-10 4 16,3-3 16-16,-12-7 7 15,-8-8 9-15,-6 0 3 16,-5-4 7-16,-2-2-68 16,0 0-188-16</inkml:trace>
  <inkml:trace contextRef="#ctx0" brushRef="#br0" timeOffset="90571.8545">10731 13539 728 0,'-1'-3'388'0,"1"-4"-61"15,-3-1-79-15,3 3-74 16,-2 5-29-16,5 7-61 16,4 5-26-16,10 6-23 15,1 1-6-15,1-2-9 16,3 2-6-16,-12-2-10 16,-1 1 17-16,-9 0 36 15,-9 1 13-15,-13-4 12 16,-3-2-16-16,-10-8-28 15,-2-2 18-15,3-8-98 16,2-2-607-16</inkml:trace>
  <inkml:trace contextRef="#ctx0" brushRef="#br0" timeOffset="91024.7108">11323 13143 1665 0,'-30'27'70'0,"8"0"-24"16,-31 44 44-16,4 12-38 15,12 18-38-15,10 0-9 16,30-2-10-16,15-3-3 16,30-11 0-16,11-2 1 15,23-25 0-15,10-12-41 16</inkml:trace>
  <inkml:trace contextRef="#ctx0" brushRef="#br0" timeOffset="91555.8239">11727 13547 729 0,'-19'6'328'0,"-23"1"-136"0,1-8-42 16,-3-23-45-16,9-10-28 15,17-21-59-15,9-5-19 16,19 8-29-16,11 7 16 16,16 26 23-16,5 12 32 15,0 17 57-15,-4 13-7 16,-10 20 11-16,-9 6-2 15,-14 11-13-15,-5 4-1 16,-16-6-15-16,-7 1-16 16,-9-9-23-16,-3-9-7 0,4-13 4 15,1-12-22-15,8-16-21 16,6-6-11-16,9-10-29 16,8-1 13-16,16 2 2 15,8 0 3-15,11 7 5 16,1 7 0-16,0 5 17 15,1 6-15-15</inkml:trace>
  <inkml:trace contextRef="#ctx0" brushRef="#br0" timeOffset="91759.1393">11927 13497 886 0,'0'0'476'0,"0"8"-30"0,4 6-287 16,10 13-82-16,3 2-17 15,7 4-31-15,0-1-8 16,-2-5 39-16,-3-3-83 16,-1-10-225-16</inkml:trace>
  <inkml:trace contextRef="#ctx0" brushRef="#br0" timeOffset="91915.148">12173 13523 974 0,'-8'0'459'0,"-15"8"-183"16,-2-1-85-16,-5 4-82 16,-5 5-41-16,1 2-43 15,-1 5-15-15,2 1-58 16,5 2-136-16</inkml:trace>
  <inkml:trace contextRef="#ctx0" brushRef="#br0" timeOffset="92157.6936">12210 13102 1247 0,'14'19'505'0,"13"10"-320"16,2 36-57-16,2 22 6 15,-1 19-18-15,-4 2-10 16,-15-5-46-16,-9-4-20 16,-18-9-20-16,-2-7-4 15,-1-17-22 1,5-14-105-16</inkml:trace>
  <inkml:trace contextRef="#ctx0" brushRef="#br0" timeOffset="92594.8381">12776 13587 1131 0,'7'-4'483'0,"14"3"-293"15,6-5-39-15,11 3-81 16,7 3-35-16,2 0-24 16,1 0-13-16,-4 1-179 0,-10-1-336 15</inkml:trace>
  <inkml:trace contextRef="#ctx0" brushRef="#br0" timeOffset="92766.7056">12831 13680 737 0,'1'0'449'0,"3"-1"-18"0,18 1-212 16,8-3-39-16,18-1-57 16,5 0-32-16,0 3-46 15,-2 1 19-15,-14 5-58 16</inkml:trace>
  <inkml:trace contextRef="#ctx0" brushRef="#br0" timeOffset="93265.9173">13452 13614 863 0,'0'-2'373'0,"7"0"-164"15,11-2-71-15,20 4-45 16,11 5-5-16,4 3-37 16,1 3-15-16,-11 1-5 15,-5 1-48-15</inkml:trace>
  <inkml:trace contextRef="#ctx0" brushRef="#br0" timeOffset="93545.2477">13929 13651 855 0,'-2'-1'419'16,"4"-2"-168"-16,11 0-87 15,17 2-69-15,17 0-23 0,13 0 20 16,7 1 11-16,7 4-16 16,0-1-12-16,-2 2-34 15,-3-3-15-15,-10-4 33 16,-10 0-61-16,-12-2-182 15</inkml:trace>
  <inkml:trace contextRef="#ctx0" brushRef="#br0" timeOffset="93810.8371">14193 13406 878 0,'3'-25'428'0,"-3"-25"-143"0,3-2-60 15,-3 10-22-15,-1 8-25 16,1 13-27-16,-4 9-25 16,0 10-86-16,0 7-33 15,0 17-37-15,4 6-5 31,0 23 21-31,3 9 6 16,4 13-40-16,1 0-69 0</inkml:trace>
  <inkml:trace contextRef="#ctx0" brushRef="#br0" timeOffset="94216.9543">14038 14019 1053 0,'-1'-8'440'0,"3"-8"-290"15,9-6-52-15,18 3-62 31,3 1-15-31,6 9 13 0,-1 7 9 0,-2 16 11 16,-6 8 7-16,-12 11-2 0,-3 1 2 16,-21 0-8-16,-9-1-10 15,-11-3-8-15,-8-1-7 16,-6-8-7-16,1-2-2 16,-3-11-23-16,10-4-11 15,11-4-17-15,8-2-13 16,18-1 7-16,9 3 7 15,17 1 29-15,7 4 22 16,4 7 25-16,-3 0 8 16,-7 3-11-16,-4 0-11 15,-2-7 201-15</inkml:trace>
  <inkml:trace contextRef="#ctx0" brushRef="#br0" timeOffset="96591.3907">15034 13576 777 0,'6'0'367'0,"6"1"-160"15,9 2-34-15,5-3-59 16,8-2-37-16,15 1-40 16,4-1 23-16,5-6-236 0</inkml:trace>
  <inkml:trace contextRef="#ctx0" brushRef="#br0" timeOffset="96857.3336">15102 13720 811 0,'7'-1'433'0,"20"1"-95"15,4-1-49-15,17-1-95 16,4 2-38-16,-2-1-72 16,-5 1-20-16,-12 0-36 15,-5 0-578-15</inkml:trace>
  <inkml:trace contextRef="#ctx0" brushRef="#br0" timeOffset="107792.0416">16234 13366 661 0,'-14'-4'384'16,"-11"-3"-38"-16,-5 3-77 16,-6 9-85-16,4 7-36 15,-2 15-67-15,4 8-27 16,15 12-38-16,7 5-11 16,20-4-4-16,10-5-2 15,18-12-7-15,7-8 1 16,14-10-52-16,-1-5-82 15</inkml:trace>
  <inkml:trace contextRef="#ctx0" brushRef="#br0" timeOffset="108127.6724">16531 13516 900 0,'-7'-3'402'0,"-11"-6"-185"15,-5-1-35-15,-6 3-49 16,-3-2-30-16,2 8-54 16,2 3-26-16,7 10-36 15,8 10-3-15,9 5 3 0,4 1 6 16,15 2 11-1,7-7 2-15,10-8 7 0,5-3 3 16,1-12 8-16,-2-1 5 31,-12-12 13-31,-4-3 3 0,-10-7-4 16,-4 0 20-16,-4 0-155 16,-2-4-349-16</inkml:trace>
  <inkml:trace contextRef="#ctx0" brushRef="#br0" timeOffset="108564.7302">16861 13466 734 0,'-8'-7'430'16,"-5"-6"-56"-16,-6 4-150 15,-6 2-46-15,4 4-78 16,-2 3-44-16,9 7-61 16,6 5-16-16,9 4-8 15,6 1 4-15,10 9 15 16,5-1 4-16,1 3 5 16,2 3 2-16,-11-3 33 15,-5 0 16-15,-13-1 52 16,-10-6 13-16,-10-8-13 15,-3-6-10-15,0-12-62 16,0-7-90-16</inkml:trace>
  <inkml:trace contextRef="#ctx0" brushRef="#br0" timeOffset="109033.4083">17289 13004 775 0,'-29'38'325'0,"-25"58"-173"0,5 17-50 15,27 16-54-15,14 7-10 16,27 1-25 0,12-9-4-16,15-17 3 0,9-11 5 15,19-26 5-15,3-17 6 16,-2-35-349-16</inkml:trace>
  <inkml:trace contextRef="#ctx0" brushRef="#br0" timeOffset="109525.8342">17726 13339 500 0,'-27'-6'284'0,"-18"-11"-8"0,6-4-45 16,16-10-69-16,13-2-49 15,15 2-107-15,14 3-24 16,17 9 5-16,4 5 25 16,3 15 54-16,-7 9 23 15,-8 12 30-15,-9 7 8 16,-25 8 14-16,-12 5-3 15,-18 9-34-15,-7-1-27 16,3 3-48-16,6-5-14 0,15-18-14 16,13-5-10-16,12-16-16 15,7-8-3-15,20 1 4 0,4-2 8 16,14 0 12-16,0 2 1 16,-2 0-38-16,-6 2-62 15,-9-3-177-15,-8-2-152 16</inkml:trace>
  <inkml:trace contextRef="#ctx0" brushRef="#br0" timeOffset="109822.9195">17999 13371 683 0,'1'2'367'0,"5"5"-66"16,-2 5-75-16,7 8-58 16,-8 0-20-16,-3 0-34 15,-1 3-13-15,-6-7-27 16,0-2-13-16,4-7-10 15,-2-7 0-15,5-15-9 16,6-6-7-16,6-14-23 16,-2-3-12-16,7-4-6 15,0 7 5-15,2 11 16 16,3 7 13-16,-1 17 12 16,0 3-1-16,-4 17-5 15,-1 7-14-15,-1 14-10 16,-3 0-2-16,-2 5-6 15,-5-9 5-15,-3-7-143 16,-2-1-137-16</inkml:trace>
  <inkml:trace contextRef="#ctx0" brushRef="#br0" timeOffset="110072.7987">17509 13665 876 0,'1'0'395'0,"12"0"-110"15,9 1-105-15,28-4-55 16,18 0 1-16,26-1-48 16,10-1-20-16,-3 5-20 15,-1-2-9-15,-9 1-18 16,-5 1-3-16,-19 0-12 15,-12 4-25-15,-29 2-142 16,-9 0-211-16</inkml:trace>
  <inkml:trace contextRef="#ctx0" brushRef="#br0" timeOffset="110463.3456">17769 13897 942 0,'-2'-5'421'0,"2"-3"-177"16,15-7-168-16,7 1-18 16,18 0-13-16,7 5-5 15,0 6-7-15,-2 3-5 16,-8 7-13-16,-12 3 0 15,-15 4 4-15,-5 3 4 0,-14 0-1 16,-2 4 0-16,-7-5-1 16,1-2-1-16,2-8 5 15,5-6-8-15,12-6-22 16,2-3-8-16,17 2-15 16,-1 2 3-16,6 11 10 15,1 7 4-15,-10 11 15 16,-4 5 15-16,-18 3 23 15,-11 2 3-15,-15-4-9 16,-5 1-9-16,-4-7-29 16,-1-7 50-16</inkml:trace>
  <inkml:trace contextRef="#ctx0" brushRef="#br0" timeOffset="110907.5813">18422 13084 1095 0,'5'-1'504'0,"7"1"-239"16,6 12-98-16,12 25-103 15,4 15-15-15,15 45-2 16,0 16 0 0,-15 20-9-16,-11 7 2 15,-35 3-3-15,-13-7-4 16,-13-11-8-16,-1-13-2 16,10-28-4-16,3-13-2 15,9-22-2-15,4-10-12 0,-4-26-93 16</inkml:trace>
  <inkml:trace contextRef="#ctx0" brushRef="#br0" timeOffset="160283.1366">19524 13399 695 0,'11'-3'307'0,"20"-4"-123"16,15 4-28-16,29 1-17 16,10 2-26-16,8 4-61 15,7 2-15-15,-4 0-17 16,-1-3-5-16,-7-3-17 16,-10-1-13-16,-24 1-67 15,-11 2-43-15,-22 9-79 16,-12 0-77-16</inkml:trace>
  <inkml:trace contextRef="#ctx0" brushRef="#br0" timeOffset="160658.0497">19606 13575 1080 0,'10'0'41'0,"15"5"-3"15,18 2 31-15,31-6-10 16,13 2-16-16,11-4-14 16,3-8-7-16,3 6-8 15,-7-3-1-15,-15-1 1 16,-19 2 1-16,-35-3 4 16,-12-1 0-16,-16-3-2 15,-9-3 1-15,-8-9-2 16,-4-6-3-16,4-3-8 15,7 0-6-15,16 14-18 16,6 8 5-16,10 18 30 16,4 11 13-16,-9 3 34 15,16 19-5-15,0 3 11 16,-9-2 16-16,-7 1 41 16,-21-12 35-16,-23-10 0 0,-2 2-23 15,-5-6-19-15,-2-1-128 16</inkml:trace>
  <inkml:trace contextRef="#ctx0" brushRef="#br0" timeOffset="161742.6461">2014 15053 674 0,'-16'0'377'0,"-9"1"-71"16,5 3-77-16,23 4-83 15,14 0-36-15,22 0-40 16,18 1-6-16,23-4-28 16,13 0-8-16,11 1-14 15,-7-4-3-15,-13-2-53 16,-11-2-54-16,-18-1-188 16</inkml:trace>
  <inkml:trace contextRef="#ctx0" brushRef="#br0" timeOffset="161961.3239">2055 15232 701 0,'-13'1'327'16,"-8"-2"-90"-16,10 1-70 15,21-4-14-15,18 3-21 16,23-1-55-16,14 2 6 15,21-1-28-15,5-1-17 16,3 4-24-16,-7-1-3 0,-22 1-82 16,-13 0-91-16</inkml:trace>
  <inkml:trace contextRef="#ctx0" brushRef="#br0" timeOffset="162177.4604">2586 15002 853 0,'5'-1'407'16,"6"1"-81"-16,8 5-161 0,14 10-68 15,5 4-8-15,7 7-31 16,-4 3 11-16,-20 7 37 16,-12 2 18-16,-23 0-7 15,-10 2-13-15,-10-5-40 16,-2-3-19-16,5-7-91 15,1-3-27-15</inkml:trace>
  <inkml:trace contextRef="#ctx0" brushRef="#br0" timeOffset="162872.4182">3725 15217 746 0,'-29'-13'400'16,"-17"-8"-110"-16,1-14-92 16,11-4-32-16,16-3-72 15,13 5-37-15,23 2-24 16,12 3-2-16,22 16-4 15,13 6 4-15,14 21-8 16,0 12 7-16,-20 14 26 16,-16 7 15-16,-37 16 29 15,-16 8-4-15,-37 16-27 16,-11 4-19-16,-16-12-29 0,0-6-3 16,20-30 1-16,9-18-1 15,16-29-18-15,4-16-6 16,14-14-12-16,4-1-10 15,9 10 22-15,13 7 6 16,5 12 4-16,11 12 8 16,12 15-8-16,-3 8-3 15,3 7 0-15,-1 1 0 16,-4-4-8-16,1 0-63 16</inkml:trace>
  <inkml:trace contextRef="#ctx0" brushRef="#br0" timeOffset="163060.3881">4116 15326 1269 0,'2'4'546'0,"8"6"-239"16,9 6-173-16,11 13-84 15,6-1-2-15,4 7-32 16,-3 1-6-16,-8-2-15 15,-3-1-77-15,-9-6-376 16</inkml:trace>
  <inkml:trace contextRef="#ctx0" brushRef="#br0" timeOffset="163216.5963">4415 15326 1520 0,'-16'5'675'16,"-23"12"-330"-16,-5 6-130 15,-3 15-119-15,-1 4-38 16,3-2-39-16,6-2-12 16,16-9-69-16,10-3-41 0</inkml:trace>
  <inkml:trace contextRef="#ctx0" brushRef="#br0" timeOffset="163497.8145">4844 15263 1009 0,'11'1'464'0,"17"4"-194"0,6-2-122 15,15 2-61-15,-2-1-41 16,5 2-31-16,-1-1-73 16</inkml:trace>
  <inkml:trace contextRef="#ctx0" brushRef="#br0" timeOffset="163701.2213">4824 15407 1148 0,'0'7'482'0,"15"6"-271"15,14-2-34-15,19-3-18 16,8-6-33-16,7 0-44 15,-1-2-23-15,-5-3-46 16,-4 1 285-16</inkml:trace>
  <inkml:trace contextRef="#ctx0" brushRef="#br0" timeOffset="164393.5209">6022 15248 729 0,'-21'10'356'15,"-24"3"-89"-15,-5-13-39 16,3-21-52-16,3-16-48 15,18-13-101-15,14 1-34 16,32 5 10-16,17 12 4 0,16 22 28 16,3 6 16-16,2 24-20 15,-4 6 0-15,-13 18 0 16,-13 6 8-16,-31 10 11 16,-14 2 2-16,-21 0-9 15,-3-3-10-15,4-15-14 16,-6-10-1-16,6-15-20 15,1-10-4-15,5-10-6 16,11-1-9-16,14-3 1 16,5 0-4-16,16 5 2 15,12 3 8-15,7 5 16 16,7 6 4-16,4 3-1 16,-5-1-1-16,2-3 1 15,-4-4-32-15</inkml:trace>
  <inkml:trace contextRef="#ctx0" brushRef="#br0" timeOffset="164607.4109">6247 14975 1185 0,'3'3'522'0,"5"3"-231"16,7 17-191-16,1 10-34 15,7 22-23-15,-2 9-7 16,-7 16-17-16,-5 1-2 16,-7-3-3-16,-3-8-19 15,1-22-209-15,3-9 8 16</inkml:trace>
  <inkml:trace contextRef="#ctx0" brushRef="#br0" timeOffset="164810.5863">6489 15326 782 0,'2'-2'431'0,"0"2"-109"16,-4 8-20-16,-12 9-116 16,0 9-34-16,-5 5-51 15,-3 0-33-15,1-1-29 16,0-2-19-16,12-9-14 16,9 1-1-16,14-9 1 15,3-3 0-15,12-1 0 16,0-2-1-16,2 1-24 15,1-3-52-15,-8-3-175 16</inkml:trace>
  <inkml:trace contextRef="#ctx0" brushRef="#br0" timeOffset="165123.1111">6662 15347 920 0,'2'1'517'0,"-1"4"-51"16,1 12-304-16,2 8-56 15,-3 7-56-15,1 0-13 16,3 0-20-16,-2-7-4 16,0-6-1-16,-2-4 3 15,-2-16 16-15,-4-6 0 16,2-14-6-16,0-9-7 16,6-9-21-16,6-5-3 15,10-2-6-15,7 7-3 0,7 10 3 16,3 8-1-16,0 17 13 15,-3 4 6-15,-6 16 20 16,-5 7 3-16,-10 10 36 16,-1 5 1-16,-10 1-11 15,-2-4-1-15,-2-6-30 16,1-1 227-16</inkml:trace>
  <inkml:trace contextRef="#ctx0" brushRef="#br0" timeOffset="165638.4224">7494 14884 1257 0,'-1'1'560'16,"-4"2"-270"-16,8 20-191 15,3 8-48-15,3 18-45 16,3 7-3-16,-4 8 0 0,-1 1 1 16,-1-4-68-16,-1-6-107 15</inkml:trace>
  <inkml:trace contextRef="#ctx0" brushRef="#br0" timeOffset="165825.9554">7319 15172 1037 0,'20'0'466'16,"20"-4"-207"-16,21 4-134 15,9 5-22-15,18 1-51 16,-1 1-27-16,-17 2-140 16</inkml:trace>
  <inkml:trace contextRef="#ctx0" brushRef="#br0" timeOffset="166055.7398">7339 15476 1397 0,'10'4'515'0,"16"1"-362"15,15 0-34-15,31-2-5 16,12-3-18-16,10-2-56 15,-9 3-17-15,-24 2-64 16</inkml:trace>
  <inkml:trace contextRef="#ctx0" brushRef="#br0" timeOffset="166883.4236">8499 15116 683 0,'-23'-3'387'0,"-25"-12"-62"0,5-9-59 16,11-19-149-16,13-5-38 15,19-2-54-15,11 3 17 16,22 16 10-16,10 11 9 16,16 22-6-16,9 17-30 15,-3 22-10-15,-12 5-2 16,-33 9 10-16,-25-1 3 15,-36 7 3-15,-13 4-2 0,-4-3-12 16,6-7-1-16,21-23-16 16,13-12-6-16,15-17-21 15,9-5-8-15,17-5 9 16,5-1 3-16,11 4 15 16,5 4 5-16,3 3 1 15,2 4 2-15,-5-2 2 16,-3-3 12-16,-15-4-55 15,-7-4-26-15,-10 0-27 16,0 3-20-16,-4 5 54 16,-5 5 24-16,6 8 24 15,-9-1 8-15,2 1 7 16,2-3 4-16,-8-6 13 16,6-5 6-16,-5-10 10 15,-2-7 1-15,8-15 3 16,2-6-4-16,11-5 1 15,6 3 18-15,3 9 15 16,3 4 10-16,-4 12 11 0,5 8-15 16,-5 8-22-16,-2 8-11 15,-3 8-23-15,-5 3-6 16,-2 6-6-16,-2 5-3 16,-4 2-69-16,-4 1-45 15</inkml:trace>
  <inkml:trace contextRef="#ctx0" brushRef="#br0" timeOffset="167117.8703">8379 15579 1279 0,'6'-5'510'0,"18"-4"-345"15,17 2-29-15,29 2-55 16,19 2-22-16,13 1-27 16,2-2-10-16,-2 3-11 15,-6-2-11-15,-10 0-167 16,-9 3-201-16</inkml:trace>
  <inkml:trace contextRef="#ctx0" brushRef="#br0" timeOffset="167531.8495">8631 15721 1246 0,'0'-3'486'0,"9"0"-352"15,9-2-44-15,23 4-58 16,6 2-17-16,7 5-12 16,-5 5-3-16,-18 7 0 15,-9 1-2-15,-19 7 4 16,-8-1 4-16,-7-1 8 16,-5-3 5-16,2-11 5 15,5-4-2-15,6-6-22 16,5-1-8-16,10-5-19 15,7 2-2 1,6 5 8-16,5 7 4 16,-3 11 7-16,-5 6 15 15,-19 6 64-15,-14 6 36 0,-21 4 78 16,-5 3 15 0,-12-12-29-16,-5-11-31 0,0-20-71 15,3-7-31-15,16-11-62 16,11 0-50-16,12 2 359 15</inkml:trace>
  <inkml:trace contextRef="#ctx0" brushRef="#br0" timeOffset="168879.8063">9784 15397 1317 0,'8'16'477'0,"-1"22"-334"16,-7 11-19-16,-21 9-6 16,-11 1-15-16,-4-6 202 15</inkml:trace>
  <inkml:trace contextRef="#ctx0" brushRef="#br0" timeOffset="169301.2311">10322 14661 828 0,'2'-5'438'16,"3"-6"-93"-16,-4 29-216 16,1 18-55-16,-2 47-45 15,4 20-10-15,2 13-5 0,0 3-1 16,3-28-49-16,0-15-74 15</inkml:trace>
  <inkml:trace contextRef="#ctx0" brushRef="#br0" timeOffset="169504.6727">10570 15062 619 0,'-17'9'386'16,"-28"11"-1"-16,-4 5-211 0,0 0-53 15,2 0-63-15,21-2-36 16,8-3-27-16,22-7 0 16,9-3 13-16,19-3 23 15,12 0 20-15,11 3-6 16,6 4-13-16,-3-3-33 16,-2 1-111-16</inkml:trace>
  <inkml:trace contextRef="#ctx0" brushRef="#br0" timeOffset="169832.7165">11165 15046 1217 0,'-12'-5'532'16,"-13"2"-284"-16,-6 3-49 16,-7 9-103-16,5 5-37 15,9 11-52-15,7 7-6 16,17 3-7-16,7 5-1 0,19-6 0 15,9-4 0-15,12-9 1 16,0-5 14-16,-2-11-98 16,-4-5-69-16,-16-9-303 15</inkml:trace>
  <inkml:trace contextRef="#ctx0" brushRef="#br0" timeOffset="169988.7003">10976 15186 764 0,'-5'-3'439'0,"4"2"-46"16,9 0-128-16,20 0-82 15,13 0-56-15,18 1-67 16,1 0-19-16,1 3 63 16</inkml:trace>
  <inkml:trace contextRef="#ctx0" brushRef="#br0" timeOffset="170638.6439">11867 14690 975 0,'-1'2'350'0,"2"3"-249"0,13-2-28 0,24-2 10 16,16-2 12-16,30-5-2 16,7 1-16-16,19 2-12 15,-4 2-11-15,-8 6-32 16,-7 2-6-16,-32 5-8 15,-18 3-5-15,-32 6-3 16,-14 7-1-16,-31 12 3 16,-13 11 0-16,-22 8 3 15,-6 0-2-15,-1 0-2 16,5-3 3-16,8-4-1 16,5-2 0-16,16-7 0 0,10-3 0 15,26-10 3-15,13-7 3 16,31-12 25-16,15-9 5 15,26-12 1-15,13-8-2 16,17 1-24-16,3 0-7 16,-24 7-41-16,-14 10-50 15,-37 5-215-15</inkml:trace>
  <inkml:trace contextRef="#ctx0" brushRef="#br0" timeOffset="170973.8333">12775 14792 644 0,'3'-3'358'0,"-1"3"-55"15,-3 9-83-15,-18 19-67 16,-12 11-26-16,-26 19-42 15,-13 7-22-15,-18 6-28 16,-2-2-8-16,15-4-9 16,10-10-1-16,28-10-69 15,11-9-66-15</inkml:trace>
  <inkml:trace contextRef="#ctx0" brushRef="#br0" timeOffset="171469.7706">13186 15264 1348 0,'4'2'456'0</inkml:trace>
  <inkml:trace contextRef="#ctx0" brushRef="#br0" timeOffset="175835.4119">13852 15116 1126 0,'7'0'412'0,"21"0"-312"15,19-1-23-15,39 2-15 16,18 2-6-16,29-1-25 15,5 5-6-15,-11 2 25 16,-16-5-72-16,-33 0-172 0,-23-3-285 16</inkml:trace>
  <inkml:trace contextRef="#ctx0" brushRef="#br0" timeOffset="176023.3693">14079 15225 701 0,'-8'2'329'0,"-2"3"-126"16,15-1-33-16,29-3-24 15,15-1-25-15,34 0-35 16,14-1-28-16,12 1-32 16,-4 3-3-16,-21-3-123 15,-16-4-119-15</inkml:trace>
  <inkml:trace contextRef="#ctx0" brushRef="#br0" timeOffset="176163.4751">14667 15051 813 0,'12'3'364'16,"15"6"-126"-16,4 8-34 0,4 9 8 16,-4 2-24-16,-22 9-21 15,-12-1-11-15,-33 5-41 16,-10-1-11-16,2-4 303 0</inkml:trace>
  <inkml:trace contextRef="#ctx0" brushRef="#br0" timeOffset="176616.4998">15648 15077 995 0,'6'0'431'0,"17"1"-198"0,10 7-27 15,26 18-39-15,14 7-26 16,8 20-65-16,-5 8-20 16,-21 6-29-16,-13-3 33 15,-18-10-164-15,-5-12-112 16</inkml:trace>
  <inkml:trace contextRef="#ctx0" brushRef="#br0" timeOffset="176772.7399">16176 15099 1173 0,'-12'4'493'0,"-17"7"-260"15,-5 9-76-15,-7 12-56 16,-10 8-28-16,-8 11-48 16,-1 6-12-16,6 1-29 15,9 0-92-15</inkml:trace>
  <inkml:trace contextRef="#ctx0" brushRef="#br0" timeOffset="177038.4323">16365 15201 1120 0,'20'-3'518'0,"11"-2"-230"16,19 1-144-16,7 1-13 0,2 0-79 16,-2 0-25-16,-7 2-16 15,-5 3 21-15,-12 1-100 16,-9 4-85-16</inkml:trace>
  <inkml:trace contextRef="#ctx0" brushRef="#br0" timeOffset="177210.1029">16479 15287 601 0,'-2'2'378'0,"6"3"78"16,7 0-167-16,18 0-49 15,7 1-3-15,7-2-71 16,6 1-36-16,-4-2-62 16,2 1-21-16,-11 1-17 15</inkml:trace>
  <inkml:trace contextRef="#ctx0" brushRef="#br0" timeOffset="179102.7493">17210 14776 887 0,'6'-11'458'0,"0"-11"-173"16,3 22-118-16,-1 16-38 15,0 44-85-15,4 20-23 16,-9 24-6-16,0 8 3 16,-6-14-24-16,0-8-97 15</inkml:trace>
  <inkml:trace contextRef="#ctx0" brushRef="#br0" timeOffset="179579.4523">17527 15123 860 0,'-13'6'450'16,"-15"3"-115"-16,-21 9-166 15,-4-2-26-15,3 5-71 16,7 0-31-16,25 0-36 16,8 2-6-16,17-7-9 15,14-1 1-15,15-5 8 16,10-1 3-16,10-3 6 15,0-1 2-15,-8-5-18 16,-6-3-37 0,-15-9-104-16,-6-5-53 0,-6-1-27 15,-7-3 37-15,-1-2 116 16,-3 1 75-16,0 6 78 16,1 7 26-16,1 9 36 15,0 5-2-15,-3 15-6 16,-1 4-17-16,-2 8-32 15,0 3-17-15,0-5-21 16,0-5-5-16,-3-11-3 16,-1-5 9-16,1-14 7 15,0-12-4-15,6-15-15 16,4-9-15-16,6-8-23 16,9 2-7-16,11 9-8 15,5 9-4-15,2 14 4 16,-5 11 13-16,-7 10 23 0,-7 8 15 15,-8 12 14 1,-4 2-8-16,-8 9-14 0,-2 0-7 16,-1 7-17-16,-2-2-50 15</inkml:trace>
  <inkml:trace contextRef="#ctx0" brushRef="#br0" timeOffset="179970.0974">18462 14975 897 0,'0'-6'497'0,"0"-5"-91"0,-1 9-141 15,0 13-108-15,1 9-44 16,0 11-42-16,2 7 0 15,3 5-21-15,1 2-11 16,3-2-17-16,-1-6-3 16,0-9-41-16,-1-7-67 15,-2-10-190-15</inkml:trace>
  <inkml:trace contextRef="#ctx0" brushRef="#br0" timeOffset="180126.0493">18255 15157 892 0,'13'0'450'16,"7"-5"-127"-16,26 2-170 16,13-2-21-16,3 4-61 15,4 1-28-15,-13 6-22 16,-8 3-23-16,-7-1-202 16</inkml:trace>
  <inkml:trace contextRef="#ctx0" brushRef="#br0" timeOffset="180343.6674">18346 15418 923 0,'8'2'460'0,"9"2"-129"16,25-4-187-16,6 0 6 15,10-1-64-15,3 1-27 16,-8 0-25-16,-5 4-7 16,-14 1-2-16,-11 0-31 15</inkml:trace>
  <inkml:trace contextRef="#ctx0" brushRef="#br0" timeOffset="180900.5833">19325 14859 1010 0,'0'0'421'15,"-1"13"-212"-15,-3 14-95 16,-1 17-65-16,-1 6 1 0,-1-2-23 16,1-4-2-16,4-15-51 15,2-4-125-15</inkml:trace>
  <inkml:trace contextRef="#ctx0" brushRef="#br0" timeOffset="181134.8681">19229 14828 1096 0,'13'-1'418'0,"17"1"-299"16,5 0-38-16,12 4-30 15,0 0-13-15,-3 0-17 16,-1-1-2-16,-10-5 12 15,-9-2 9-15,-13 2 9 16,-7 3 7-16,-9 14 16 16,-5 7-2-16,0 11-10 15,1 9-11-15,1 3-34 16,6 1-9-16,4-2 4 0,0-4-25 16,9-9-146-16</inkml:trace>
  <inkml:trace contextRef="#ctx0" brushRef="#br0" timeOffset="181353.8866">19175 15259 1218 0,'10'-2'476'0,"23"-3"-273"15,13 5-79-15,26 0-16 16,5 2-20-16,4 3-55 16,-4 1-10-16,-9 1-58 15,2-3-87-15</inkml:trace>
  <inkml:trace contextRef="#ctx0" brushRef="#br0" timeOffset="181727.6689">19221 15490 1298 0,'0'-4'496'0,"9"-8"-366"0,11 3-41 16,20-3-34-16,6 2-19 15,10 10-18-15,-7 0-1 16,-12 10-3-16,-9 4-4 16,-19 5-4-16,-7 2-1 15,-11 0 3-15,-3-1 1 16,-6-7 5-16,8-5 0 16,6-4-14-16,2-6-4 0,13-4-11 15,4 4-3-15,6 2 4 16,6 6 2-16,-4 8 2 15,-5 0 4-15,-17 7 17 16,-9 4 20-16,-24 3 12 16,-11 0 3-16,-11-6 17 15,1-7-58-15</inkml:trace>
  <inkml:trace contextRef="#ctx0" brushRef="#br0" timeOffset="181930.7342">20075 15323 1596 0,'6'6'601'0,"8"13"-468"0,1 11-46 16,-8 12-32-16,-5 4-16 15,-9 0 3-15,-7-5-25 16</inkml:trace>
  <inkml:trace contextRef="#ctx0" brushRef="#br0" timeOffset="182367.9089">20781 14638 1166 0,'0'0'485'0,"-1"3"-272"16,3 32-142-16,1 15-41 16,7 40-14-16,2 13-1 15,-1 7-6-15,-1-2 3 0,-6-19 4 16,-2-10-78-16,4-19-287 16</inkml:trace>
  <inkml:trace contextRef="#ctx0" brushRef="#br0" timeOffset="182578.2848">21056 15053 944 0,'0'-2'463'0,"-8"2"-153"15,-7 7-96 1,-15 11-101-16,-5 5-23 16,-1 5-37-16,-1-3-17 15,13-4-23-15,9-3-5 16,19-5-4-16,12-4-1 0,12 0 3 15,6 1-1-15,6 1-1 16,4 3 2-16,10 0-84 16,0-5-314-16</inkml:trace>
  <inkml:trace contextRef="#ctx0" brushRef="#br0" timeOffset="182859.4695">21739 14999 1086 0,'-14'-1'521'16,"-14"-5"-222"-16,-18 6-104 15,-6 14-39-15,-6 3-78 16,3 7-29-16,20 10-49 15,8-1-15-15,27 9-6 0,12-2 1 16,23-4 11-16,13-4 9 16,10-10 7-16,2-6-29 15,-5-13-100 1,-6-5-73-16,-18-9-331 0</inkml:trace>
  <inkml:trace contextRef="#ctx0" brushRef="#br0" timeOffset="182991.9863">21461 15108 774 0,'0'1'389'0,"1"2"-50"16,5-2-76-16,-6-1-72 15,30 0-31-15,66 1-102 0,-24 3 9 16,10-3-97-16</inkml:trace>
  <inkml:trace contextRef="#ctx0" brushRef="#br0" timeOffset="183617.0583">22139 14701 1045 0,'3'-2'402'16,"9"-1"-252"-16,20 0-62 0,17 0 2 16,27 4 33-16,12-1 3 15,25 2-24-15,6 1-10 16,-8-3-34-16,-13 0-12 16,-31 0-8-16,-19 0 0 15,-28 0-16-15,-12 4-14 16,-14 5-10-16,-8 5-4 15,-8 6 2-15,-4 10 1 16,-13 11-1-16,-12 10-1 16,-19 11 2-16,-9-1 0 0,-9-1 2 15,9-4 1-15,16-10 2 16,7-6 1-16,19-8-1 16,6-5 2-16,17-10 1 15,12-6 6-15,22-11 4 16,13-7 1-16,32-9 1 15,11-5-3-15,33 0-5 16,7 5-1-16,-7 2-4 16,-2 6-2-16,-36 5-31 15,-14 1-39-15,-28 6-118 16,-15 3-128-16</inkml:trace>
  <inkml:trace contextRef="#ctx0" brushRef="#br0" timeOffset="183899.929">23103 14796 809 0,'2'-8'395'0,"4"-4"-126"16,-6 4-27-16,-15 9-59 16,-12 13-32-16,-22 21-71 15,-4 10-14-15,-14 18-35 16,-2 2-13-16,-1-1-12 16,-1-3 1-16,13-5-65 15,10-7-83-15</inkml:trace>
  <inkml:trace contextRef="#ctx0" brushRef="#br0" timeOffset="184227.9016">22955 14698 1160 0,'9'-2'480'0,"17"-3"-295"16,13-1-66-16,16 2-58 15,6 0 22-15,-1 4-182 16</inkml:trace>
  <inkml:trace contextRef="#ctx0" brushRef="#br0" timeOffset="184571.2652">23455 15258 968 0,'-2'0'552'0,"-5"4"-12"15,4-2-356-15,5 1-104 16,2 2 392-16</inkml:trace>
  <inkml:trace contextRef="#ctx0" brushRef="#br0" timeOffset="213139.518">2382 16609 762 0,'-10'8'386'0,"-24"11"-133"16,-12 4-40-16,-23 6-89 15,-7-4-25-15,-5-9-35 16,4-5-13-16,12-13-27 15,11-4-16-15,25-1-22 16,17 0-21-16,26 4-13 16,16 3 8-16,27 13 15 15,1 4 19-15,5 18 18 16,-5 10 8-16,-26 9 19 16,-9 8 6-16,-27-2 3 15,-17-2-8-15,-11-4-14 16,-3-8-4-16,-9-9 0 15,7-8 2-15,0-22 2 16,5-6-1-16,19-10-15 0,10-2-4 16,25 0-5-16,13-1 0 15,13 6 12-15,6 2-4 16,4 9-1-16,-2 7-1 16,-6 7-2-16,-2 0 33 15,-7-2-190-15</inkml:trace>
  <inkml:trace contextRef="#ctx0" brushRef="#br0" timeOffset="213302.486">2418 16985 1281 0,'0'0'495'0,"10"4"-335"15,13 1-88-15,17 1-42 0,6 0-7 16,1-4 21-16,-2-1-83 15,-4-4-477-15</inkml:trace>
  <inkml:trace contextRef="#ctx0" brushRef="#br0" timeOffset="213443.1092">2601 16992 965 0,'-6'14'437'0,"-5"8"-215"0,10 10-112 15,4 6-31-15,6 7-53 16,5 1-11-16,0-5-115 16</inkml:trace>
  <inkml:trace contextRef="#ctx0" brushRef="#br0" timeOffset="213724.2724">3042 17049 1151 0,'-15'-3'550'16,"-12"1"-245"-16,-3 3-135 15,4 8-58-15,5 8-90 16,6 6-25-16,13 7-20 16,7 3-1-16,18 0 4 0,4-4 4 15,4-13 9-15,0-8 6 16,-7-12-1-16,-3-9 47 15,-9-11 40-15,-4-5 2 16,-9-5 35-16,-4 1-41 16,-7 10-28-16,-3 4-38 15,0 11-599-15</inkml:trace>
  <inkml:trace contextRef="#ctx0" brushRef="#br0" timeOffset="214255.4167">4122 16962 1051 0,'-23'0'513'16,"-20"-1"-194"-16,10 10-187 15,6 11-40-15,12 6-85 0,9 9-21 16,16 4-8-16,8 0 1 16,16-3 11-16,6-6 8 15,6-17 9-15,0-11 5 16,-3-17 43-16,-10-11 36 15,-18-13 48-15,-10-5 5 16,-19-16-31-16,-9-10-34 16,-12-21-45-16,1-3-11 15,10 5-20-15,7 12-9 0,20 28-21 16,12 14-33-16,17 21-137 16,8 10-116-16</inkml:trace>
  <inkml:trace contextRef="#ctx0" brushRef="#br0" timeOffset="214474.0909">4505 16922 959 0,'2'3'482'15,"0"3"-142"-15,3 15-171 16,-1 6-34-16,0 9-54 16,-3 0-20-16,4 2-36 15,0-3-29-15</inkml:trace>
  <inkml:trace contextRef="#ctx0" brushRef="#br0" timeOffset="214739.954">4947 17020 1027 0,'-4'18'548'0,"-9"12"-134"0,-8 13-217 15,-2-3-37 1,-10-2-89-16,0-5-27 0,5-17-36 16,-2-13-29-16,7-19-80 15,3-12-13-15,7-12 7 16,6-2 23-16,9 6 88 15,6 4 27-15,9 12 20 16,6 7 5-16,7 14-14 16,5 7-15-16,0 13-18 15,1 10-3-15,-3 6-2 16,-9 2 3-16,-8 4-96 16</inkml:trace>
  <inkml:trace contextRef="#ctx0" brushRef="#br0" timeOffset="214880.4559">4748 16657 1637 0,'0'2'610'0,"-1"6"-435"16,8 14-158-16,5 4-25 15</inkml:trace>
  <inkml:trace contextRef="#ctx0" brushRef="#br0" timeOffset="215399.8651">5314 16896 1104 0,'-22'9'493'0,"-25"10"-270"15,2 5-80-15,10 13-79 16,10 1-55-16,21 3-29 15,10-3-4-15,22-6 2 16,8-4 6-16,13-15 13 16,2-4 6-16,-7-14-4 15,-12-7 60-15,-22 2 53 16,-11-3 6-16,-22 5 13 16,-7 2-60-16,-8-3-57 15,1 1-46-15,11-3-221 16</inkml:trace>
  <inkml:trace contextRef="#ctx0" brushRef="#br0" timeOffset="215540.4961">5420 16938 1182 0,'11'2'495'0,"18"2"-296"0,7-1-48 16,11-1-69-16,2-2-31 15,-1-4-29-15,-4 2-17 16,-12-4-132-16,-4 0-163 15</inkml:trace>
  <inkml:trace contextRef="#ctx0" brushRef="#br0" timeOffset="215681.3596">5599 16919 903 0,'-1'9'396'0,"-1"15"-192"15,2 1-58-15,4 7-66 16,0 6-27-16,1 2-38 15,2 5-4-15,-1-3-57 16</inkml:trace>
  <inkml:trace contextRef="#ctx0" brushRef="#br0" timeOffset="215932.5701">5942 16960 1266 0,'0'11'543'0,"1"10"-299"16,-2 9-123-16,-1 4-19 15,-2 1-52-15,1 0-16 16,1-12-18-16,2-7-7 16,7-16-1-16,-5-15-4 15,9-11-4-15,3-7 1 16,2-6-3-16,3 8-2 16,0 6 6-16,-2 5 3 15,-2 17 9-15,2 8 4 0,-3 17 3 16,-5 8-2-1,-2 6-6-15,-1 3 2 0,1 1 229 16</inkml:trace>
  <inkml:trace contextRef="#ctx0" brushRef="#br0" timeOffset="216135.69">6309 16931 1573 0,'6'-2'613'0,"2"12"-444"32,-4-4-44-32,1 0-53 0,18 31-11 0,-3 22-9 15,-4 15-5-15,-11 2-12 16,-5 4-14-16,0-2-32 16,-1-6-47-16,-1-24-136 15</inkml:trace>
  <inkml:trace contextRef="#ctx0" brushRef="#br0" timeOffset="216276.2387">6388 17171 1203 0,'4'-7'572'16,"4"-1"-143"-16,8-1-326 16,9 2-88-16,9 0 47 0,18-7-204 15,8-2-122-15</inkml:trace>
  <inkml:trace contextRef="#ctx0" brushRef="#br0" timeOffset="216516.2366">6930 16962 1183 0,'-1'8'508'0,"3"12"-226"31,-2 5-86-31,-7 7-60 16,1 4-21-16,-16-1-63 0,-5-1-18 15,-5-11-19-15,-3-5-27 16,3-17-79-16,4-7-21 15,5-18-15-15,7-5 22 16,8-1 80-16,8 4 35 16,12 9 65-16,6 9 13 15,17 8 20-15,4 8-7 16,3 11-31-16,-1 3-7 16,-10 7-23-16,-2 3-7 15,-5 1 14-15,0 3-515 0</inkml:trace>
  <inkml:trace contextRef="#ctx0" brushRef="#br0" timeOffset="216938.0197">7902 16530 1268 0,'-5'9'496'0,"-8"14"-342"15,2 24-43-15,1 43-52 16,3 13-18-16,7 17-25 15,5-5-5-15,5-28-66 16,1-18-85-16</inkml:trace>
  <inkml:trace contextRef="#ctx0" brushRef="#br0" timeOffset="217088.5632">7840 16510 1010 0,'24'-11'449'15,"19"-14"-224"-15,13 8-128 16,4 3-29-16,5 7-46 16,-2 9 16-16,-8 7-230 15</inkml:trace>
  <inkml:trace contextRef="#ctx0" brushRef="#br0" timeOffset="217275.8371">7886 17194 1295 0,'6'6'479'0,"14"3"-380"0,7-5-19 16,13 2-13-16,11-5-25 15,3 2-62-15,-2-1 246 16</inkml:trace>
  <inkml:trace contextRef="#ctx0" brushRef="#br0" timeOffset="217581.4384">8372 16778 1192 0,'-18'0'539'15,"-15"3"-285"-15,0 13-129 16,0 6-47-16,13 15-76 16,13 8-15-16,19 6-7 15,12-5 1-15,14-10 6 16,2-12 6-16,5-20 12 16,3-6 12-16,-6-17 60 15,-4-9 7-15,-18-12 21 16,-14-4 1-16,-21-4-51 15,-12 6-13-15,-6 15-39 16,-2 9-54-16,3 14-138 16</inkml:trace>
  <inkml:trace contextRef="#ctx0" brushRef="#br0" timeOffset="217722.0883">8662 16964 1254 0,'6'19'623'16,"-1"7"-241"-16,-9 11-183 16,-7 4-53-16,-7-8-72 15,4 1-68-15,11-17-639 16</inkml:trace>
  <inkml:trace contextRef="#ctx0" brushRef="#br0" timeOffset="218128.1937">8857 16932 925 0,'2'9'474'0,"0"4"-102"16,5 11-240-16,-3 1-3 0,0 1-62 15,-3-3-20-15,-1-13-20 16,0 0 6-16,-4-16 1 15,0-6-2-15,3-11-9 16,-1-7-15-16,5-3-10 16,7 3-2-16,-1 3-3 15,-1 8 1-15,1 6-4 16,-2 4-2-16,3 9-1 16,4 0 2-16,-2 3 4 15,3 3 2-15,-1 2 2 16,2-1-1-16,6 0 1 15,2-2 2-15,0-4 1 16,0-1 4-16,-8 2 2 16,-4 3-2-16,-12 6 15 15,-2 9 8-15,-9 9 9 16,-1 5 3-16,2 9-15 0,2-4-5 16,11-5 204-16</inkml:trace>
  <inkml:trace contextRef="#ctx0" brushRef="#br0" timeOffset="218551.9553">9266 16496 895 0,'7'0'433'0,"14"4"-117"16,3 4-146-16,10 2-74 15,6 2-29-15,0-3-44 16,-2 0-7-16,-13-4 3 16,-3-1 3-16,-13-4-1 15,-2 0-5-15,-5 2-12 16,-4 1-4-16,1-3-4 15,0 0-1-15,-4 23 2 16,-6 33-1-16,10-20 0 16,1 4 0-16,7 8 0 0,3 10 0 15,5 7 2-15,-1 7-4 16,-4 2 4-16,-3-1 0 16,-10-2-6-16,-9-8 37 15,-7-8 22-15,-8-10 13 16,-7-21 49-16,-1-16-26 15,-1-25-8-15,5-8-45 16,9-8 17-16</inkml:trace>
  <inkml:trace contextRef="#ctx0" brushRef="#br0" timeOffset="219114.5785">10453 16793 602 0,'-12'4'345'16,"-18"3"-10"-16,-4 4-144 0,11-2-67 15,2 1-48-15,16-1-77 16,6 3-12-16,8-1-21 16,7 2 8-16,8-4 19 15,3-1 7-15,-3-2 10 16,-5-2 5-16,-15 0 12 16,-8 2 9-16,-17 4 20 15,-3 4 6-15,-9 7 25 16,5-1-5-16,8 3-26 15,10 2-9-15,10 0-43 16,5 2-5-16,15-4 0 16,0-2 1-16,8-7 4 15,4-2 3-15,-4-8-8 16,-2-9-63-16</inkml:trace>
  <inkml:trace contextRef="#ctx0" brushRef="#br0" timeOffset="219254.9277">10404 16539 1067 0,'-4'-8'539'16,"-3"-7"-158"-16,2 7-181 15,5 9-143-15,0 11-33 16,5 10 26-16,5 2-120 16,5 11-205-16</inkml:trace>
  <inkml:trace contextRef="#ctx0" brushRef="#br0" timeOffset="219364.6426">10714 17043 767 0,'20'24'366'0,"25"31"-160"16,-10-2-57-16,-13-2-92 15,-3-2-16-15,-11-13-7 16,-5-8-82-16</inkml:trace>
  <inkml:trace contextRef="#ctx0" brushRef="#br0" timeOffset="219519.2796">10859 16779 1307 0,'-12'17'592'0,"-21"30"-248"15,-2 15-96-15,-13 25-83 16,-8 5-39-16,-7 11-64 16,0-3-25-16,17-12-62 15,11-12-47-15</inkml:trace>
  <inkml:trace contextRef="#ctx0" brushRef="#br0" timeOffset="220276.4209">11260 16893 704 0,'-3'-14'425'0,"-6"-9"-58"0,-11 8-111 16,-8 5-48-16,-14 13-80 15,-2 10-39-15,5 15-63 16,4 6-16-16,23 5-18 15,8-1-4-15,16-8-3 16,12-2 0-16,13-11 9 16,4-9 5-16,1-9 12 15,-2-13 8-15,-15-9 9 16,-4-3 3-16,-13-10-3 16,-7 4-5-16,-2 2-6 15,-5 4-6-15,-3 15-16 16,5 4-6-16,-3 13-10 15,0 6-1-15,4 8 6 16,3 3 4-16,6 1 4 16,5-3 2-16,8-4 10 15,4 0 6-15,7-6 7 0,3-2 2 16,-3-5 3-16,-3-5 1 16,-4-11 5-16,-2-5 1 15,-7-10-2-15,0 0-2 16,-6-2-7-16,-4 1 21 15,-2 14 12-15,-2 7-2 16,-5 20-1-16,-1 11-23 16,3 15-18-16,-1 11 1 0,4 6-3 15,4 7 0-15,3-1-2 16,1-1 0-16,2-8 30 16,-3-9-53-16,-1-20-106 15,-1-8-54-15</inkml:trace>
  <inkml:trace contextRef="#ctx0" brushRef="#br0" timeOffset="220399.6374">11529 17073 1361 0,'6'-2'552'0,"5"-1"-339"16,8 1-113-16,15 0-54 15,6-1-12-15,3 2 57 16</inkml:trace>
  <inkml:trace contextRef="#ctx0" brushRef="#br0" timeOffset="220742.0096">12048 16786 1209 0,'-16'-7'510'0,"-14"-6"-303"0,3 6-58 15,6 7-95-15,8 6-27 16,5 8-32-16,6 2-9 16,8 5-4-16,7 3 3 15,9-1 6-15,1-2 5 16,1-4 4-16,-4-4-5 16,-10-5 0-16,-7-2 0 15,-15-3 3-15,-7 2 10 0,-12-1 20 16,-2 3 16-16,10 2 16 15,1 2 0-15,18 6-9 16,7 0-5-16,9 2-3 16,8 0 5-16,6-2-5 15,6-7-9-15,1-5-13 16,4-2 24-16</inkml:trace>
  <inkml:trace contextRef="#ctx0" brushRef="#br0" timeOffset="221879.2321">12587 16779 1409 0,'2'1'529'0,"-2"0"-401"15,0 1-46-15,0-2-39 16,0 0-15-16,0 0-148 16,0-1-164-16</inkml:trace>
  <inkml:trace contextRef="#ctx0" brushRef="#br0" timeOffset="222113.567">12582 17052 1192 0,'3'0'635'0,"4"-2"-125"15,0 5-311-15,0-3-43 16,-1 8-91-16,-9 2-9 16</inkml:trace>
  <inkml:trace contextRef="#ctx0" brushRef="#br0" timeOffset="314306.6482">13620 16302 661 0,'0'-6'397'0,"-1"-7"-42"16,10 13-186-16,4 8-56 16,16 22-61-16,5 13-17 15,10 19-16-15,-1 5 0 16,-3 1 1-16,-1-6 2 15,-3-8-16-15,1-7-91 0</inkml:trace>
  <inkml:trace contextRef="#ctx0" brushRef="#br0" timeOffset="314510.0738">14060 16416 1058 0,'-11'-6'448'16,"-13"0"-256"-16,1 8-45 0,-8 23-61 16,-1 6-20-16,-9 10-25 15,-3 3-4-15,3-1-10 16,-3-1-8-16,13-7-58 16,9-5-101-16</inkml:trace>
  <inkml:trace contextRef="#ctx0" brushRef="#br0" timeOffset="314806.5908">14032 16857 414 0,'15'-8'265'0,"9"-13"-3"15,4 2-49-15,-11-4-55 16,-1 0-22-16,0 4-20 16,-6 3-7-16,-5 7 12 15,-4 5-15-15,-4 8-27 16,2 5-17-16,-3 14-33 16,-3 5-8-16,11 11-9 15,-4 3-4-15,5 0 0 16,3-1 0-16,-3-9-82 15,3-4-139-15</inkml:trace>
  <inkml:trace contextRef="#ctx0" brushRef="#br0" timeOffset="315025.2895">14502 16518 879 0,'6'-2'410'0,"7"-4"-122"15,16 6-194-15,4-1-29 16,11 3-23-16,-4 0-15 16,-2 0-6-16,-1-1-38 15,-9-4-296-15</inkml:trace>
  <inkml:trace contextRef="#ctx0" brushRef="#br0" timeOffset="315181.7373">14575 16647 943 0,'-1'4'438'0,"10"3"-183"15,6-1-95-15,14 0-44 16,10 0-34-16,0-5-29 15,4 1-7-15,3-1-160 16</inkml:trace>
  <inkml:trace contextRef="#ctx0" brushRef="#br0" timeOffset="315592.0778">15385 16121 977 0,'-3'5'401'0,"-4"5"-208"15,4 15-153-15,3 9-17 16,0 11-11-16,2 5-2 15,2-2 0-15,-2-3 8 16,-2-13-80-16,0-12-121 16</inkml:trace>
  <inkml:trace contextRef="#ctx0" brushRef="#br0" timeOffset="315826.4248">15312 16042 947 0,'6'4'349'0,"16"5"-264"15,8 0-30-15,13 3-10 16,4-2-9-16,5-4-16 16,-2-2 0-16,-13-2 5 15,-9-4 1-15,-14-1-6 16,-6 5 28-16,-10 1 27 16,-5 6 7-16,-6 1 11 15,0 5-29-15,2 6-33 16,-1 1-12-16,9 9-11 15,2 0-4-15,8 8 10 16,8 8-143-16</inkml:trace>
  <inkml:trace contextRef="#ctx0" brushRef="#br0" timeOffset="316020.6225">15231 16544 684 0,'-1'-1'359'0,"3"-1"-9"15,14 0-218-15,33-6-59 16,14 1-1-16,29-2-34 16,2 4-18-16,2 5-6 15,-3 1-40-15</inkml:trace>
  <inkml:trace contextRef="#ctx0" brushRef="#br0" timeOffset="316392.9046">15344 16705 1170 0,'-6'-1'454'0,"-7"-1"-278"16,21 0-152-16,14 0-4 16,25-4-13-16,12 1-8 15,6-2 0-15,-5 3 2 16,-17 7 4-16,-17 3 1 16,-18 5 3-16,-8 0 0 15,-14 3 1-15,-2 0-1 16,-1-1-5-16,5-3-4 0,9 2-9 15,6-3-5-15,17 6-5 16,5 2 1-16,9 5 9 16,-4 0 2-16,-14 7 7 15,-16 0 33-15,-22 5 52 16,-9 4 20-16,-21-7 16 16,1-3-27-16,1-14-28 15,5-7-69-15,22-11-381 16</inkml:trace>
  <inkml:trace contextRef="#ctx0" brushRef="#br0" timeOffset="316821.77">13543 17495 1073 0,'16'-3'438'0,"12"1"-240"15,10 15-147-15,3 16-10 16,-5 17-12-16,-2 8-5 15,-7 12-3-15,-5-1 4 16,2-2-16-16,-1-10-79 0</inkml:trace>
  <inkml:trace contextRef="#ctx0" brushRef="#br0" timeOffset="317010.5116">14048 17510 908 0,'-20'4'447'16,"-26"15"-123"-16,-9 6-129 0,-14 12-78 16,-3 3-28-16,-4 1-47 15,1-1-15-15,13-10-12 16,9-1-36-16,27-11-95 16,14-8-73-16</inkml:trace>
  <inkml:trace contextRef="#ctx0" brushRef="#br0" timeOffset="317354.2028">13962 17793 822 0,'-2'-8'381'0,"7"-6"-134"16,7 4-67-16,13 2-43 16,8 7-39-16,4 7-58 15,-3 4-8-15,-15 11-2 16,-13 6 4-16,-15 11 0 16,-7 3-3-16,-9-3-7 15,1-8-1-15,7-15 0 16,5-6-1-16,14-9-10 15,7-3-6-15,16-5-9 16,4-2-2-16,9 3 1 16,0 0 0-16,0 7-60 15,1-1-100-15</inkml:trace>
  <inkml:trace contextRef="#ctx0" brushRef="#br0" timeOffset="317541.6244">14599 17624 1093 0,'16'2'397'0,"13"6"-339"0,14 2-31 15,1-5 8-15,3 2-55 16,-2-1-183-16</inkml:trace>
  <inkml:trace contextRef="#ctx0" brushRef="#br0" timeOffset="317713.8219">14589 17759 1225 0,'9'2'478'0,"15"-1"-299"15,7 3-64-15,18 0-29 16,4 3-18-16,0 7 22 16,2 0-62-16</inkml:trace>
  <inkml:trace contextRef="#ctx0" brushRef="#br0" timeOffset="318241.5065">15589 17548 709 0,'-20'-7'302'0,"-24"-15"-142"15,6-9-49-15,12-14-63 16,16-4-22-16,29 5-13 16,14 5 10-16,19 18 45 15,3 10 23-15,-5 20-20 16,-6 12 0-16,-26 20 6 16,-13 10 6-16,-27 15 4 15,-14 1-7-15,-9-6-40 16,5-9-11-16,11-21-8 15,10-11-12-15,24-19-18 16,7-6-7-16,22-9-12 0,10-1 7 16,7 2 10-16,2 3 4 15,-3 9 6-15,-3 5-20 16,-8 6-157-16,-7-2-167 16</inkml:trace>
  <inkml:trace contextRef="#ctx0" brushRef="#br0" timeOffset="318491.4467">15935 17625 626 0,'3'6'363'0,"-1"-5"-56"0,0 2-155 15,-2-3-3-15,0-1-53 16,-1 0-20-16,0 0-15 16,-3-12-17-16,0-47-30 15,12 33-15-15,13-2 37 16,4 5 14-16,2 13 15 15,-3 7 12-15,-5 14-34 16,-3 11-12-16,-5 11-7 16,0 4-3-16,-5 3-7 15,-1-4-1-15,3-5-82 16,-2-4 140-16</inkml:trace>
  <inkml:trace contextRef="#ctx0" brushRef="#br0" timeOffset="318710.1536">15585 17791 1347 0,'10'0'481'0,"22"1"-393"16,18-1-32-16,26 0-1 15,15 0-16-15,15-3-26 16,-4-3 51-16,-5-8-260 16</inkml:trace>
  <inkml:trace contextRef="#ctx0" brushRef="#br0" timeOffset="319131.9264">15695 17969 517 0,'7'-6'320'0,"12"-8"21"0,9 6-123 15,11 4-55-15,-6 6-36 32,-17-2-61-32,2 1-15 0,40 15-17 0,-8 4-6 15,-28 10-4-15,-35-3-1 16,-14-6 0-16,-2-5 4 16,7-11-14-16,4-5-12 15,18-8-23-15,10 0-12 16,19-2 0-16,10 1 4 0,7 9 4 15,-5 5-2 1,-6 9 13-16,-13 5 16 0,-21 10 68 16,-7 1 25-16,-21 10 15 15,-13 2-5-15,-13-10-44 16,1-9 11-16,6-24-151 16,13-7-35-16</inkml:trace>
  <inkml:trace contextRef="#ctx0" brushRef="#br0" timeOffset="319583.6228">16809 17119 982 0,'8'20'407'0,"5"14"-248"16,-21 19-51-16,-8 2-20 16,-9-1-493-16</inkml:trace>
  <inkml:trace contextRef="#ctx0" brushRef="#br0" timeOffset="319911.6718">17448 17029 1094 0,'-24'-9'480'0,"-22"-2"-254"16,-1 8-99-16,21 19-110 15,11 9-18-15,15 8-14 16,15 0 6-16,19-3 8 15,9-7 2-15,9-9 7 16,-8-8 2-16,-8-13 17 16,-8-10 10-16,-20-19 12 15,-2-7 6-15,-14-21-9 16,-6-9-7-16,-3-10-7 16,1-2-8-16,9 12-17 15,7 7-7-15,17 25-24 0,5 5 33 16,10 20-192-16,8 11-350 15</inkml:trace>
  <inkml:trace contextRef="#ctx0" brushRef="#br0" timeOffset="320184.6725">17731 16970 749 0,'-1'8'328'0,"0"12"-79"16,0 4-117-16,1 6-13 16,5 2-13-16,4-3-68 15,5-1-7-15,5-9 31 0,3-4 10 16,6-9 38-16,4-7 3 16,3-12 6-16,-2-7-7 15,-6-10-33-15,-9-1-9 16,-8 2-45-16,-5 0 5 15,-6 7-121-15,-1 6-100 16</inkml:trace>
  <inkml:trace contextRef="#ctx0" brushRef="#br0" timeOffset="320434.6109">18091 17092 679 0,'1'8'357'15,"4"5"-79"-15,5 3-157 16,6-1-20-16,5-1-39 16,2-5 5-16,6-3 3 15,0-5 23-15,-1-4 24 16,-1-3 6-16,-6-11 11 16,-4-4-16-16,-14-1-20 15,-8-2-27-15,-20 8-33 16,-8 4-17-16,-7 9-4 15,-2 7-60-15</inkml:trace>
  <inkml:trace contextRef="#ctx0" brushRef="#br0" timeOffset="321237.5596">19013 16925 907 0,'-6'11'327'0,"-4"15"-259"16,5 8-46-16,14 11-14 15,8-7 10-15,20-6 42 32,7-7 15-32,6-13 20 0,1-6 15 15,-7-16 13-15,-7-8 0 16,-14-19-4-16,-6-11-15 16,-20-25-51-16,-14-14-21 15,-26-14-21-15,-16-4-7 0,-9 12-18 16,0 13 1-1,8 34-14-15,10 18-9 16,8 31-16-16,8 15 0 0,26 16 8 16,14 7 7-16,29 10 19 15,12-3 10-15,20-1-112 16,10 1-106-16</inkml:trace>
  <inkml:trace contextRef="#ctx0" brushRef="#br0" timeOffset="321547.881">19694 16868 877 0,'-6'-6'393'0,"-10"-10"-123"15,-6 0-83-15,-12-4-28 16,-5-1-11-16,0 10-65 16,6 7-29-16,8 7-46 15,10 10-15-15,10 9-13 16,5 2 1-16,9 8 10 15,5-5 2-15,4-3 3 16,1-2 3-16,-6-9 4 0,-2-1 3 16,-8-8 9-16,-3-1 0 15,-6-3-2-15,5-2-4 16,0 2-15-16,-6 0-9 16,0 3-1-16,6-3 0 15,-5 12 4-15,1 34 7 16,24-31 2-16,5 0-2 15,2-3 12-15,-1-9-62 16</inkml:trace>
  <inkml:trace contextRef="#ctx0" brushRef="#br0" timeOffset="321692.4205">19567 16646 1166 0,'-5'-3'494'16,"2"1"-244"-16,3 4-204 15,0-2-32-15,0 0-33 16,3 7-96-16</inkml:trace>
  <inkml:trace contextRef="#ctx0" brushRef="#br0" timeOffset="321933.3333">19933 16871 894 0,'-5'-2'389'0,"-14"-1"-170"15,1 5-64-15,-6 9-37 16,-1 8-37-16,6 13-67 16,3 0-8-16,12 5-6 15,8 0 0-15,15-14 3 16,8-1 4-16,2-13 5 16,-2-4 8-16,-9-11 50 15,-3 0 16-15,-15-3 7 0,-7 0-7 16,-16 2-56-16,-9-2-26 15,4 4-512-15</inkml:trace>
  <inkml:trace contextRef="#ctx0" brushRef="#br0" timeOffset="322401.9305">20255 16780 715 0,'-18'-6'415'16,"-15"-5"-4"-16,7 11-295 15,2 4-38-15,12 9-64 16,10 3-27-16,13 1-1 16,11-2 4-16,11-1 12 15,0-5 2-15,-3-3 6 16,-7-2 2-16,-14-3 6 15,-9 0-5-15,-15 0-7 16,-8 4-3-16,-11 1 5 16,-2 5 6-16,17 3 1 31,10-7-2-31,1 1-14 0,-20 22-7 0,17 6-1 16,7-3 3-16,19-16 7 15,6-3 4-15,5-7 11 0,1-6 3 16,3-9 9-16,0 1 1 15,4-16-5-15,-2-6-6 16,-2-8-12-16,-5-7-2 16,-10 10-3-16,-2 11-1 15,-10 18 1-15,-3 11 2 16,0 16 1-16,3 7 2 16,-1 7-1-16,8 1-1 0,2-3 20 15,-4-3-71-15</inkml:trace>
  <inkml:trace contextRef="#ctx0" brushRef="#br0" timeOffset="322573.9099">20570 16826 1064 0,'12'9'431'16,"10"5"-290"-16,4 14-58 15,1 4 10-15,1 3-32 16,-9-2 11-16,-18-4 40 15,-9-9-7-15,-21-9-3 16,-2-5-84-16</inkml:trace>
  <inkml:trace contextRef="#ctx0" brushRef="#br0" timeOffset="322956.9894">21204 16709 1027 0,'2'6'407'0,"2"17"-253"15,0 17-99-15,1 25-33 16,-1 8-3-16,1-4-2 16,0-7 2-16,2-18-89 15</inkml:trace>
  <inkml:trace contextRef="#ctx0" brushRef="#br0" timeOffset="323253.6496">21494 16818 777 0,'-17'-3'430'16,"-8"-3"-35"-16,5 12-282 16,-1 6-35-16,6 15-57 15,5 5-20-15,7 10-7 16,6 0-1-16,18-4 7 0,-3-4 3 15,16-12 4-15,0-9 2 16,0-13 13-16,-5-3 9 16,-19-13 19-16,-9 0 7 15,-22-4-7-15,-5 4-14 16,-11 7-22-16,6 2-2 16,11 7-240-16</inkml:trace>
  <inkml:trace contextRef="#ctx0" brushRef="#br0" timeOffset="323519.1903">21807 16914 704 0,'-9'-9'443'0,"-8"-10"12"16,-2 5-195-16,-5 7-124 15,2 7-51-15,2 11-66 16,3 8-16-16,12 14-6 15,6 2-1-15,19 0 3 16,7-5 2-16,11-12 10 16,0-5 5-16,-5-14 20 15,-6-7 33-15,-15-12 18 16,-6-6 1-16,-11-5-17 16,-5-3-35-16,-4 5-76 0,-3 6-60 15,9 15-89 1</inkml:trace>
  <inkml:trace contextRef="#ctx0" brushRef="#br0" timeOffset="323800.6252">21980 17038 832 0,'12'5'471'0,"8"1"-49"16,7-3-238-16,3 2-33 15,3-10-51-15,2-2-21 0,-5-9-34 16,-5-7-6-1,-15-6-7-15,-9-7-5 0,-14 1-18 16,-14-1-8-16,-11 11-19 16,-3 8-11-16,2 20-13 15,10 12-2-15,7 26 8 16,7 6 8-16,12 15 19 16,2-2 5-16,7 2 3 15,0 2 1-15,3 6 15 16,-2 1 8-16,-3-4 6 15,1-3 26-15</inkml:trace>
  <inkml:trace contextRef="#ctx0" brushRef="#br0" timeOffset="324300.4135">22366 17006 921 0,'2'6'386'16,"6"2"-220"-16,7 1-82 16,8-1 1-16,5-8-29 15,0-5-12-15,-4-6-2 16,-4-10 3-16,-12-3-5 15,-8-4-9-15,-15-5-14 16,-12-1-12-16,-3 4-5 16,-1 5 14-16,4 15-3 15,11 11 4-15,3 27-7 16,1 8-11-16,13 21 1 16,-2 5 2-16,4 2 3 0,2 1 3 15,-4-5 1-15,7-3 2 16,-2-9 2-16,3-6 16 15,10-19-123-15</inkml:trace>
  <inkml:trace contextRef="#ctx0" brushRef="#br0" timeOffset="324574.0732">22820 16894 887 0,'-12'-15'453'0,"-23"-13"-123"0,2 8-113 16,-8 16-109-16,1 8-35 15,8 16-49-15,4 7-16 16,13 12-7-16,11-2-1 16,17-1 4-16,12-6 3 0,16-16 8 15,4-4 2-15,1-11 1 16,-6-4 3-1,-12-6-15-15,-8-5-38 0,-10-7-163 16,-2-5-344 0</inkml:trace>
  <inkml:trace contextRef="#ctx0" brushRef="#br0" timeOffset="324851.8271">22967 16964 844 0,'5'15'399'0,"6"19"-149"16,-1-3-40-16,-9 0-63 15,-1-7-24-15,-5-5-38 16,-1-5-14-16,1-13-2 16,3-5-2-16,1-16-16 15,-2-5-6-15,5-14-30 16,2 1-12-16,9 0-14 16,5 3-9-16,5 15-9 15,0 7 1-15,-1 21 9 16,-3 4 8-16,-5 13 17 15,-3 7 6-15,-4 1 7 16,0 1-2-16,-2-3-1 16,-1-3-3-16,1-5-23 15,2-1-74-15</inkml:trace>
  <inkml:trace contextRef="#ctx0" brushRef="#br0" timeOffset="325008.2786">23327 16933 1063 0,'0'11'452'0,"-3"4"-227"15,8 15-149-15,-5 4 0 0,2 0-38 16,0-2-12-16,-2-6-64 16,0-8-357-16</inkml:trace>
  <inkml:trace contextRef="#ctx0" brushRef="#br0" timeOffset="325117.7549">23241 16604 1354 0,'-3'5'441'0,"-2"10"-375"16</inkml:trace>
  <inkml:trace contextRef="#ctx0" brushRef="#br0" timeOffset="325679.7648">23771 16857 963 0,'-9'8'406'0,"-15"17"-207"15,-5 11-107-15,0 15-56 16,-1 1-7-16,10-5-16 16,2-9 0-16,14-15 8 15,2-9 17-15,5-17 18 16,0-12 2-16,-2-23-6 16,-1-12-6-16,3-13-16 15,0 0-3-15,8 15 0 16,1 12-11-16,10 28-10 15,5 12-4-15,5 23-6 16,6 10-2-16,1 11 5 16,3-2 1-16,5-7 3 0,2-7 2 15,5-13 1-15,-6-8 2 16,-7-7-1-16,-9-3 0 16,-16 2-1-16,-9 4 3 15,-21 6 29-15,-6 2 9 16,-10 1 3-16,0 1-4 15,10-5-66-15,8-3-29 16</inkml:trace>
  <inkml:trace contextRef="#ctx0" brushRef="#br0" timeOffset="325836.034">24379 17189 1710 0,'-2'5'612'16,"-5"3"-83"-16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8T10:47:11.7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1897 8023 882 0,'-3'24'383'16,"-2"15"-154"-16,0 30-78 16,-3 11-18-16,2 9-28 15,-1-4-53-15,3-24-19 16,1-10 1-16,3-29 14 16,0-14 12-16,0-23 5 15,3-16-2-15,-3-37-16 16,0-14-14-16,-1-15-18 15,1 4-4-15,-2 15-6 16,1 14-4-16,1 32 14 16,-3 5-1-16,-1 27-5 15,1 14-1-15,1 10-12 0,0 9-1 16,6 14 4-16,5 1 1 16,13 7 0-16,3 0 0 15,8-7 3-15,8-8-1 16,3-15 1-16,-1-14-1 15,-3-21 4-15,-7-15 5 16,-9-21 7-16,-6-8 5 16,-12-16 3-16,-6-4-2 15,-11 4-8-15,-4 7-3 16,-1 28 1-16,6 15-8 0,-3 31-4 16,12 20 1-16,4 22-5 15,-3 9 3-15,10 15 7 16,0 4-2-16,4 7 0 15,5-4 0-15,5-15 2 16,-3-13-28-16,7-22-142 16,-4-9-116-16</inkml:trace>
  <inkml:trace contextRef="#ctx0" brushRef="#br0" timeOffset="328.2963">2589 8231 1189 0,'-11'-1'526'0,"-14"1"-265"0,2 7-88 16,5 9-95-16,10 6-39 16,12 4-39-16,6-4-7 15,19 2 0-15,-7-8 5 16,7-8 8-16,-2-2 5 15,-15-10 1-15,1 2 2 16,-17-3-2-16,-7 4-1 16,-15 1 1-16,-4 1-3 0,-5 11-9 15,2 5 5 1,11 7 0-16,10 6 5 0,11 0 8 16,7-2-2-16,19-4 4 15,1-5-1-15,12-10-1 16,5-4 18-16,4-7-5 15</inkml:trace>
  <inkml:trace contextRef="#ctx0" brushRef="#br0" timeOffset="640.4711">3577 7911 914 0,'-4'-2'440'16,"-2"6"-177"-16,5 19-64 15,2 29-89-15,4 17-20 16,0 27-20-16,0 11-23 0,5 5-20 16,-4-3-5-16,4-25 4 15,-6-16-49-15,3-29-231 16</inkml:trace>
  <inkml:trace contextRef="#ctx0" brushRef="#br0" timeOffset="937.3119">3596 7962 1266 0,'5'0'508'0,"6"3"-323"15,5 8-85-15,5 6-59 16,-2-1-6-16,-7 2-11 16,-5 3-2-16,-9-1-2 15,-6 4 3-15,-5-7-38 16,2-6-31-16,9-8-54 0,6-5-11 15,17-4 26-15,5 1 24 16,6 4 38-16,5 5-2 16,-4 11 21-16,-7 3 11 15,-17 12 59-15,-13 2 23 16,-23 5 2-16,-7 1-4 16,-3-8-37-16,5-8 4 15,11-13-145-15,12-5-158 16</inkml:trace>
  <inkml:trace contextRef="#ctx0" brushRef="#br0" timeOffset="1234.0929">4203 8257 796 0,'-3'9'382'0,"-6"16"-145"16,-8 5-43-16,-10 3-78 15,-3-3-27-15,-2-7-36 16,1-7-7-16,3-16-8 16,5-9-15-16,7-14-28 15,6-6-15-15,10-6-18 16,5 4 2-16,11 6 9 16,-1 5 15-16,7 15 19 15,-2 5 10-15,1 14 16 16,4 11-7-16,-3 15-3 0,-1 8-3 15,-6 2-15-15,0-1-76 16</inkml:trace>
  <inkml:trace contextRef="#ctx0" brushRef="#br0" timeOffset="1390.2964">4227 8018 999 0,'-5'-2'587'0,"-1"2"-16"16,1 2-408-16,7 9-150 16,3 4-53-16</inkml:trace>
  <inkml:trace contextRef="#ctx0" brushRef="#br0" timeOffset="1671.4852">4551 8221 785 0,'-10'-3'448'16,"-8"-2"-73"-16,0 5-189 16,0 6-36-16,-7 8-77 15,4 5-27-15,-1 14-34 0,5 3-12 16,12 6-9-16,5-1-3 15,19-11 3-15,-1-9 6 16,11-14 14-16,-1-10 11 16,-12-12 27-16,-1-4 4 15,-15-6-2-15,-8 2-11 16,-9 2-44-16,-5 1-46 16,3 5-217-16</inkml:trace>
  <inkml:trace contextRef="#ctx0" brushRef="#br0" timeOffset="1921.4231">4583 8306 660 0,'16'7'503'16,"11"5"26"-16,-5 9-158 16,-5 4-68-16,-11 4-116 15,-3-4-55-15,-3-4-67 16,-2-7-15-16,2-8-24 16,1-6-12-16,7-15-44 15,4-4-18-15,4-16-18 16,6 6 1-16,3 3 34 15,1 4 12-15,1 16 12 16,1 6 12-16,-6 12 22 16,-3 6 9-16,-4 11 17 15,-5 4-5-15,-6 2-16 16,-6-1-7-16,-5-1-33 16,0-1-65-16</inkml:trace>
  <inkml:trace contextRef="#ctx0" brushRef="#br0" timeOffset="2569.1333">5677 8167 1095 0,'1'0'402'0,"20"0"-320"16,8 0-23-1,13 0-18-15,14 0-9 0,-8-2-10 16,-9-1-2-16,-16 3 0 16,-11-3-5-16,-15 6 3 15,-7 5-1-15,-7 7 6 16,-8 6 8-16,-4 4-7 15,6 5-6-15,7 5-16 16,14 1-6-16,23 0-7 16,12-5-8-16,18-14-70 15,5-6-40-15,1-14-112 16,-2-5-14-16,-15-7 76 16,-3-3 52-16,-14-4 214 15,-7 0 90-15,-9 1 110 16,-11 0 39-16,-14 7-51 15,-6 4-40-15,-10 5-94 16,2 8-49-16,4 11-64 0,7 5-28 16,11 15-31-16,9 0-2 15,14 0 12-15,8-4 8 16,11-15 14-16,-7-5 9 16,7-11 16-16,-5-7 15 15,-11-11 20-15,1-4-1 16,-15-8-50-16,-4-2-174 15</inkml:trace>
  <inkml:trace contextRef="#ctx0" brushRef="#br0" timeOffset="2975.2877">6957 8146 962 0,'3'6'441'0,"3"3"-175"15,4 20-163-15,-5 11-11 16,1 13-39-16,-4 8-7 15,-2-2-15-15,1-9-26 0,3-19-231 16</inkml:trace>
  <inkml:trace contextRef="#ctx0" brushRef="#br0" timeOffset="3365.8338">7153 8215 1071 0,'-7'1'469'0,"-16"6"-233"16,-1 5-62-16,-4 10-78 15,3 2-27-15,13 4-48 16,9-2-23-16,14 0-23 16,10-4-1-16,9-5 6 15,8-2 8-15,6-6 15 16,1 0 3-16,-3-5 5 16,-6-3 1-16,-7-1 0 15,-11-1 0-15,-3-3-1 16,0 1 1-16,-4-8 1 0,2-2 1 15,2-10-1-15,0-5 2 16,-5-4 8-16,-1-1 5 16,-10 2 3-16,-10 3-5 15,-1 10-10-15,-10 5-12 16,-5 13-11-16,5 10-3 16,0 16-16-16,7 13 1 15,11 20 3-15,3 7 3 16,6 3 15-16,6-2 3 0,0-6 4 15,2-6 3-15,1-9 5 16,-4-4 0-16,-2-17-128 16,0-6-238-16</inkml:trace>
  <inkml:trace contextRef="#ctx0" brushRef="#br0" timeOffset="3537.6594">7608 8157 1269 0,'-4'-3'586'0,"-6"3"-267"15,2 8-135-15,-1 23-131 16,1 12-28-16,7 17-17 16,2 2 21-16,14-4-119 15</inkml:trace>
  <inkml:trace contextRef="#ctx0" brushRef="#br0" timeOffset="4084.4035">7638 8237 1191 0,'12'-9'436'0,"14"-11"-351"16,18 1-33-16,7 5-32 15,-1 4-6-15,-6 4-6 16,-7 6 4-16,-22 1 17 16,-7 2 9-16,-14 9 6 15,-9 1-2-15,-1 4-13 16,-6 1-9-16,-1 3-13 16,3 1-6-16,3 2-11 15,10 4-6-15,14 3 0 16,4-1 4-16,11-5 18 15,1-3 8-15,1-11 15 16,0-11 5-16,-2-10 3 16,2-9 1-16,-3-11-3 15,0-2-4-15,-3 0-13 16,-5 5-10-16,-4 12 9 16,-4 9 4-16,-4 11 5 15,0 6 4-15,0 10-17 0,-1 2-4 16,0 2-4-16,0-2 1 15,0-8 4-15,4-2 5 16,1-18 12-16,3-4 3 16,5-13-1-16,-1-5-6 15,7 1-17-15,3 4-6 16,5 9-7-16,-1 6 2 0,-3 11 2 16,-2 6 2-16,-6 11 1 15,-2 7-1-15,-10 6 1 16,-3 1-8-16,-6-1-132 15,-1 0-112-15</inkml:trace>
  <inkml:trace contextRef="#ctx0" brushRef="#br0" timeOffset="4225.3193">8310 7995 1656 0,'-6'-4'647'0,"1"-2"-478"15,0 6-102-15,5 16-86 16,5 7-96-16</inkml:trace>
  <inkml:trace contextRef="#ctx0" brushRef="#br0" timeOffset="4546.7424">8404 8374 1359 0,'3'10'552'16,"14"2"-357"-16,8 2-46 16,11-6-71-16,7-3-24 15,-1-2-28-15,-1-3 0 16,-7-4 10-16,-8-7 6 16,-11-9 5-16,-7-5 1 0,-14-5-43 15,-7 3-12-15,-15 5-24 16,-4 6-16-16,-2 16 12 15,3 5-2-15,7 21 0 16,7 5 4-16,7 14 9 0,6 1 2 16,4-1 7-16,5 3 2 15,2-1 7-15,-2 1 9 16,-5 2 14-16,-2-6 2 16,-3-8 36-16,2-7-50 0</inkml:trace>
  <inkml:trace contextRef="#ctx0" brushRef="#br0" timeOffset="4750.1796">8865 8198 1612 0,'3'-1'639'0,"2"4"-451"15,-1 10-66-15,1 20-90 16,-5 7-18-16,0 8 24 16,2 5-51-16</inkml:trace>
  <inkml:trace contextRef="#ctx0" brushRef="#br0" timeOffset="5046.6579">9139 8329 955 0,'-7'-11'499'0,"-7"-7"-160"0,-5 5-139 16,-2 6-50-16,-2 15-80 15,3 7-29-15,9 16-39 16,3 8-10-16,14 4-8 15,7-3 2-15,16-7 9 16,9-10 9-16,5-16 31 16,-2-5 23-16,-11-15 45 15,-5-8 9-15,-19-10-7 16,-4-7-21-16,-16 3-72 16,-8 0 73-16</inkml:trace>
  <inkml:trace contextRef="#ctx0" brushRef="#br0" timeOffset="5765.2116">10252 8282 1039 0,'-18'-17'529'0,"-16"-17"-194"0,6-8-127 16,2-5-51-16,22-2-109 15,18 10-35-15,29 8-17 16,13 14-3-16,12 17 12 15,-1 13 4-15,-9 23 0 16,-15 9 3-16,-36 13 13 16,-22 10 4-16,-30 11-1 15,-6-3 0-15,-3-8-2 16,10-17 3-16,11-34 19 16,7-10-2-16,11-19-9 15,4-10-8-15,11-8-29 16,4-5-3-16,14 5-7 15,4 6-4-15,9 19 1 16,4 11 2-16,1 19 3 16,-3 8 3-16,1 5 5 15,-2-5-25-15,-5-4-167 0</inkml:trace>
  <inkml:trace contextRef="#ctx0" brushRef="#br0" timeOffset="7257.4352">10910 8063 919 0,'-8'9'431'0,"-8"3"-180"0,0 10-105 16,-7-3-29-16,-2 3-45 15,5 0-19-15,2-7-13 16,6-4 2-16,2-16-3 16,0-7-7-16,2-8-22 15,7-3-16-15,4 3-11 16,8 4-3-16,-2 9 1 15,-1 7 5-15,2 14 11 16,3 3 3-16,5 8 5 16,1 3 3-16,5-2-1 15,1-2 2-15,3-9 9 16,3-5 5-16,-1-18 7 16,-2-7 6-16,0-14 0 15,-2-3-5-15,-2 3-10 16,2 3-9-16,-4 12-1 0,-1 6-5 15,-7 8-2 1,-5 4 1-16,-7 10-6 0,-7 2 2 16,-12 11 7-16,-5 2-27 31,-4 2-149-31</inkml:trace>
  <inkml:trace contextRef="#ctx0" brushRef="#br0" timeOffset="7444.9026">10716 8379 1220 0,'1'0'486'15,"9"2"-327"-15,14 2-38 16,20-3-69-16,13 4-12 16,12 0-18-16,-2-2-1 15,-10 4-45-15,-12-3-63 16,-22-2-211-16</inkml:trace>
  <inkml:trace contextRef="#ctx0" brushRef="#br0" timeOffset="7595.8112">10789 8493 987 0,'-2'0'510'15,"3"6"-144"1,13 0-140-16,12-3-48 15,20 3-57-15,4-1-33 16,7-5-42-16,0 1-1 16</inkml:trace>
  <inkml:trace contextRef="#ctx0" brushRef="#br0" timeOffset="8189.4334">11781 8331 423 0,'4'11'220'0,"4"19"-37"15,1 7-41-15,2 5-7 16,-3-4 0-16,-3-10 0 16,-1-5-9-16,-4-16 12 15,0-4-6-15,-2-14-22 16,-2-9-15-16,4-15-51 15,2-10-20-15,10-6-32 16,6 3-7-16,9 12-7 16,2 12-2-16,-2 17 16 15,-2 7 8-15,-8 16 9 16,-2 6 7-16,-5 13-1 16,-3 4-3-16,-4 2-3 15,-2 0 2-15,7-6-103 16,2-7-141-16</inkml:trace>
  <inkml:trace contextRef="#ctx0" brushRef="#br0" timeOffset="8470.7603">12447 8294 925 0,'0'8'422'15,"-3"10"-171"-15,-5 9-50 16,-9 7-45-16,-7 2-28 15,-8 1-50-15,-1-7-16 16,2-10-19-16,3-8 0 0,4-13 2 16,1-7-3-16,9-15-16 15,1-7-11-15,9-7-18 16,4-2-8-16,5 5-6 16,7 8 3-16,0 12 5 15,3 12 8-15,6 17 5 16,-1 9 0-16,6 12 1 15,0 4-2-15,3-3-34 16,2-4-80-16</inkml:trace>
  <inkml:trace contextRef="#ctx0" brushRef="#br0" timeOffset="8767.4205">12608 8472 1075 0,'12'4'513'0,"5"3"-182"15,7 0-162-15,4-3-26 16,-2-5-35-16,-3 0-14 16,-5-8-31-16,-4-7-4 15,-5-3-13-15,-6-7-3 16,-9-7-9-16,-6-1-6 16,-7-4-15-16,-5 6-11 15,-5 14-23-15,7 10-13 16,0 25-21-16,4 13 1 15,6 20 12-15,2 6 8 0,9 6 21 16,4 0 4-16,9-6 7 16,-3 1 2-16,0-9 4 15,-1-5 2-15,3-7-73 16,-2-8 12-16</inkml:trace>
  <inkml:trace contextRef="#ctx0" brushRef="#br0" timeOffset="9079.8465">13216 8266 1220 0,'1'7'503'0,"-1"10"-290"0,0 6-21 16,-5 12-51-16,-7 2-19 15,-9 0-43-15,-5-6-23 16,-4-9-15-16,-2-8-1 16,3-16-7-16,3-7-10 15,4-12-26-15,6-4-12 16,10-6-14-16,7 6-4 16,13 4-2-16,8 9 4 0,9 18 17 15,2 8 9 1,1 16 13-16,-5 7-1 0,-7 2 30 15,-3-4-50-15</inkml:trace>
  <inkml:trace contextRef="#ctx0" brushRef="#br0" timeOffset="9611.278">13368 8208 752 0,'11'7'424'0,"7"5"20"0,13 36-324 16,7 20-20-16,1 20-17 15,0 8-4-15,-15-9-20 16,-15-1-5-16,-20-9-4 16,-13-3-16-16,-16-12 3 15,-5-9 3-15,-5-28 14 16,4-14 7-16,14-36-34 16,7-21-12-16,22-23-33 15,9-12-9-15,18-5 20 16,8 1 10-16,9 2 13 15,2 7 2-15,-2 16-3 16,-4 11-6-16,-11 24 9 16,-4 10-56-16,-8 14-224 15</inkml:trace>
  <inkml:trace contextRef="#ctx0" brushRef="#br0" timeOffset="9985.8717">13813 8276 1238 0,'-9'2'482'15,"-10"10"-348"-15,4 7-50 16,6 19-44-16,7 0-8 0,7 2 4 16,6-4 4-16,13-12 5 15,1-8 3-15,8-15 10 16,-1-6 5-16,-3-18-5 15,-3-3-2-15,-6-7-16 16,-3 1-8-16,-10 5-12 16,-5 2-9-16,-3 13-20 15,-2 7-10-15,0 11-11 16,2 9-1-16,4 7 7 16,4 1 8-16,8 3 10 15,8 0 5-15,2-3 14 16,5-3 7-16,-5-5 8 15,-10-8 3-15,-1-6 3 16,-8-4 10-16,-6-8-78 16,0-5-72-16</inkml:trace>
  <inkml:trace contextRef="#ctx0" brushRef="#br0" timeOffset="10110.8465">14063 8091 1392 0,'-2'-5'593'16,"-3"-2"-358"-16,0 3-97 15,3 7-138-15,2 8-27 16,7 8-99-16,5 4-90 16</inkml:trace>
  <inkml:trace contextRef="#ctx0" brushRef="#br0" timeOffset="10334.923">14213 8383 991 0,'11'25'478'0,"16"33"-214"15,5 7-54-15,7 15-107 16,-6 5-34-16,-18 10-7 15,-11-2-32-15,-16-12-12 16,-6-13-11-16,-4-26-13 16,1-16-4-16,-1-25 4 0,0-14 10 15,7-25 9-15,7-11 4 16,11-19 3-16,10-7 0 16,9 2 22-16,2 5 11 15,5 18 18-15,1 9 0 16,1 10-24-16,-1 4-18 15,1 4-62-15,-2 2-96 16</inkml:trace>
  <inkml:trace contextRef="#ctx0" brushRef="#br0" timeOffset="10890.7518">14795 8523 728 0,'1'-8'380'0,"-1"-14"-95"15,-3-4-61-15,-8-4-65 16,-5-5-19-16,-2 9-45 0,-4 4-22 16,2 15-48-16,1 6-26 15,3 9-26-15,2 8-5 16,0 8-2-16,6 4 1 16,3 4 9-16,5-2 7 0,8-6 17 15,4-2 13-15,9-14 13 16,4-6 6-16,5-7 2 15,1-10-2-15,-1-7-7 16,-5-2-3-16,-6-3-8 16,-5 3-4-16,-7 7-7 0,-4 6-5 15,-5 11-15-15,-1 5-4 16,-1 12-7-16,0 4 1 16,4 10 11-16,6 0 3 15,7-3 20-15,6-4 20 16,10-7 49-16,4-6 26 15,1-9 39-15,-6-3 4 16,-5-15-24-16,-6-2-19 16,-12-14-46-16,-5 0-22 15,-7 4-45-15,-6-2-55 0,-2 11 376 16</inkml:trace>
  <inkml:trace contextRef="#ctx0" brushRef="#br0" timeOffset="11109.4605">15485 8234 1299 0,'0'-3'586'0,"0"-2"-296"16,2 1-131-16,-2 4-130 15,0 0-30-15,0 0-54 16,0 5-87-16</inkml:trace>
  <inkml:trace contextRef="#ctx0" brushRef="#br0" timeOffset="11250.0745">15455 8477 1485 0,'-3'2'675'15,"0"3"-323"-15,0 1-92 0,2-6-154 16,0 0-38-16,0 0-42 16,0 0 262-16</inkml:trace>
  <inkml:trace contextRef="#ctx0" brushRef="#br0" timeOffset="14101.2573">2395 9983 572 0,'4'-6'352'15,"7"-4"-37"-15,-5-7-131 16,-4 1-26-16,-3-4-52 16,-6-4-20-16,-10 1-21 15,-9-1-7-15,-12 0-4 16,-5 6-8-16,1 14-18 15,-1 6-14-15,9 25-37 16,8 10-12-16,14 11-4 16,10 6 5-16,15-4 18 15,6-5 10-15,6-17 11 16,3-11 6-16,2-12 11 16,-3-11 13-16,0-15 18 15,-1-6 4-15,-2-22-4 16,2-9-9-16,-5-16-15 0,-8-9-3 15,-10-4-1-15,-3 0-6 16,-6 17 13-16,-1 12-9 16,-3 31-7-16,-4 13 3 15,0 21-28-15,4 8-5 16,5 16-6-16,6 12-3 16,12 20 9-16,1 5 9 15,5 18 5-15,1 4 0 0,-4-8 5 16,-2-8 2-16,-2-29 7 15,-1-13 7-15,0-18-61 16,3-9-112-16</inkml:trace>
  <inkml:trace contextRef="#ctx0" brushRef="#br0" timeOffset="14460.56">2629 9465 751 0,'0'-5'418'16,"2"-6"-65"-16,3-2-71 15,5 2-104-15,5 0-44 16,12 4-65-16,1 5-28 16,0 10-27-16,-6 7-7 15,-16 13-10-15,-8 6-1 16,-18 7 3-16,-3-3 3 0,1-4 3 16,7-8 3-16,20-10 7 15,8-6 5-15,15-10 5 16,8 0-1-16,4-4-10 15,2 1 28-15,-3 3 94 16</inkml:trace>
  <inkml:trace contextRef="#ctx0" brushRef="#br0" timeOffset="15016.5464">3087 9620 1148 0,'5'-7'470'16,"14"-5"-303"-16,-2 6-38 0,4 14-60 16,-4 10-28-16,-11 13-25 15,-5 9 1-15,-11 16-4 16,-4 6 0-16,3 6-1 15,8-1 5-15,15-17 12 16,6-8 4-16,19-18 10 16,2-11-2-16,6-14 0 15,2-10 2-15,-5-19-1 16,-5-8-2-16,-4-18-6 16,-10-5-6-16,-8-9-9 15,-4 2-3-15,-10 6 45 16,1 11-93-16,-3 27-9 15,0 14-5-15,-6 27-50 16,-4 9 89-16,6 21 0 16,0 12 4-16,7 20 1 15,9 6 1-15,3-7 8 16,4-10 26-16,10-30-597 16</inkml:trace>
  <inkml:trace contextRef="#ctx0" brushRef="#br0" timeOffset="15376.064">3884 9510 1051 0,'-8'1'479'16,"-17"11"-219"-16,-10 8-74 0,-7 17-88 15,-2 14-29-15,10 16-38 16,13 9-15-16,19 4-8 15,12-2-1-15,15-15 4 16,7-13 5-16,11-15 0 16,4-11-17-16,3-13-136 15,-4-5-414-15</inkml:trace>
  <inkml:trace contextRef="#ctx0" brushRef="#br0" timeOffset="15532.0465">3913 9768 837 0,'2'0'488'0,"9"1"55"16,12 9-346-16,11 13-98 15,5 6-16-15,4 11-54 0,-3 0-12 16,-6-2-62-16,-3-10-95 16</inkml:trace>
  <inkml:trace contextRef="#ctx0" brushRef="#br0" timeOffset="15657.0194">4185 9766 1341 0,'-23'6'585'15,"-28"13"-319"-15,3 6-98 16,2 0-108-16,11 7-29 0,9-1-65 16,3 0-91-16</inkml:trace>
  <inkml:trace contextRef="#ctx0" brushRef="#br0" timeOffset="15844.8477">4294 9562 1322 0,'18'7'588'16,"12"3"-293"-16,-2 26-144 15,2 12-46-15,-10 23-42 16,-5 12-8-16,-17 3-21 15,-14-5-4-15,-7-19-11 16,-1-11-10-16</inkml:trace>
  <inkml:trace contextRef="#ctx0" brushRef="#br0" timeOffset="16313.125">2250 10327 664 0,'-28'8'319'0,"-18"10"-153"0,27 0-72 15,55-2-29-15,29-3 4 16,64-6 33-16,36-5 37 16,74-8-11-16,36-3-20 15,43-1-24-15,4-2-28 16,-23 3-69-16,-31 0-74 15</inkml:trace>
  <inkml:trace contextRef="#ctx0" brushRef="#br0" timeOffset="17000.4489">3036 11032 459 0,'0'0'298'0,"4"0"41"0,1 0-34 15,-5-1-40-15,0-1-28 16,0 1-72-16,-1 0-38 15,-4-15-54-15,-18-36-18 16,-1 26-28-16,-8-3-13 0,-6 12-21 16,1 4-14-16,3 22-32 15,4 13-17-15,12 16-3 32,3 7 5-32,20 1 27 0,8-1 17 0,16-8 20 15,10-7 11-15,3-15 20 16,2-10 11-16,-9-19 12 31,0-11-1-31,-5-13-6 16,-6-9-6-16,-3-17-4 15,-8-9-2-15,-5-10-6 16,-7 2-6-16,-3 18-14 16,-2 13-5-16,-9 30-7 15,4 9-4-15,2 18-17 16,0 8-6-16,5 19 0 15,0 9 4-15,8 28 16 0,-1 8 8 0,5 6 6 0,5-4 3 16,0-16 9-16,6-13-47 16,1-19-398-16</inkml:trace>
  <inkml:trace contextRef="#ctx0" brushRef="#br0" timeOffset="17163.7553">3311 10911 1331 0,'3'3'553'0,"8"6"-312"16,6 6-110-16,18 14-68 31,0-1-21-31,6 8-26 16,-4 1-5-16,-12-5-27 0,1-1-73 16,-12-9-508-16</inkml:trace>
  <inkml:trace contextRef="#ctx0" brushRef="#br0" timeOffset="17319.9758">3572 10900 1368 0,'-15'12'629'0,"-12"6"-292"16,-8 13-159-16,-6 5-56 0,-6 3-72 16,-3-2-24-16,11-2-26 15,9-1-47-15,11-5 284 16</inkml:trace>
  <inkml:trace contextRef="#ctx0" brushRef="#br0" timeOffset="17585.5446">3590 10627 1055 0,'5'-8'496'0,"11"-9"-169"16,5 6-106-16,13 13-97 16,-2 3-34-16,-6 14-73 15,-10 2-9-15,-19 10 4 0,-8 2 5 16,-8 6 9-16,0-3 0 16,14-7 2-16,6-7 9 15,20-10 6-15,8-4 0 16,12-4-12-16,1-1 12 15,-1 1 330-15</inkml:trace>
  <inkml:trace contextRef="#ctx0" brushRef="#br0" timeOffset="18069.8377">4759 10263 1059 0,'8'1'461'0,"17"-1"-225"16,8 0-79-16,16 0-52 16,-1-5-38-16,0 2-45 15,-2 1-7-15,-11 0-86 16,-3 6-91-16</inkml:trace>
  <inkml:trace contextRef="#ctx0" brushRef="#br0" timeOffset="18288.4882">4792 10420 869 0,'2'0'480'0,"11"1"-44"0,11 1-126 16,15-1-92-16,6 0-42 15,5-2-90-15,-5-5-33 16,-5 4-46-16,-3-4 361 16</inkml:trace>
  <inkml:trace contextRef="#ctx0" brushRef="#br0" timeOffset="24928.7909">5697 10186 443 0,'-3'5'251'0,"2"8"-6"16,-1-5-20-16,3-8-2 15,7-6-20-15,5-9-62 0,5-10-31 16,8-6-60-1,-1-5-11-15,-3-4-6 0,0 6 5 16,-13 10 12-16,-3 5 19 16,-6 16-7-16,-4 7-11 15,-4 11-27-15,0 7-23 16,2 13-4-16,6 6 0 16,8 8 3-16,5 3 2 15,2-1 1-15,-2-3 0 16,-7-7 4-16,-5-6 0 0,-9-9 12 15,-8-6 5 1,-14-8 7-16,-4-2 1 0,0-7-7 16,4 0-5-16,15-3-13 15,3-2-11-15,28 2-19 32,-8 0-3-32,0 0 2 0,36 0 7 0,17-1 14 15,10 1-5-15,-17-1-134 16</inkml:trace>
  <inkml:trace contextRef="#ctx0" brushRef="#br0" timeOffset="25167.2073">6406 10098 1018 0,'-5'-6'543'0,"0"-6"-120"15,2 6-144-15,4 12-153 16,4 6-44-16,3 17-60 16,5 10-6-16,1 6-2 15,1 5-3-15,2-1-3 16,-7-3-1-16,-5-9-73 16,2-4-84-16</inkml:trace>
  <inkml:trace contextRef="#ctx0" brushRef="#br0" timeOffset="25307.8446">6260 10272 1348 0,'10'-3'614'16,"9"-4"-305"-16,19 2-170 16,8-1-35-16,13 3-75 15,2 2-9-15,-2 2 368 16</inkml:trace>
  <inkml:trace contextRef="#ctx0" brushRef="#br0" timeOffset="25948.6511">7245 10225 598 0,'-25'-4'375'0,"-22"1"-59"15,1-17-65-15,6-5-37 16,11-15-101-16,7-9-45 16,20-3-64-16,7-1-15 15,20 12 3-15,4 8 6 16,17 18 14-16,10 17 12 16,2 26 11-16,-1 10 0 15,-28 17 31-15,-18 7 7 16,-34 2-8-16,-20 6 3 0,-8-1-33 15,1-10-9-15,9-20 9 16,24-35-25 0,9-1-27-16,0 0-12 0,-8-24-27 15,10-11 17-15,19-10 7 16,19 14 14-16,12 16 10 16,2 9 2-16,2 19 8 15,-6 5-3-15,-13 12 0 16,-5 4-83-16</inkml:trace>
  <inkml:trace contextRef="#ctx0" brushRef="#br0" timeOffset="26182.5944">7760 10152 1095 0,'-9'-7'488'15,"-15"-5"-237"-15,0 6-50 16,-10 8-71-16,0 8-38 16,-2 10-52-16,2 5-19 15,11 8-19-15,8 5-4 16,18 2-3-16,9 0 2 16,16-3 1-16,7-8-1 15,13-8-51-15,5-7-73 0</inkml:trace>
  <inkml:trace contextRef="#ctx0" brushRef="#br0" timeOffset="26418.7676">8010 10224 984 0,'-1'-8'456'16,"-4"-10"-181"-16,-9 1-41 0,-4 4-65 15,-7 4-37-15,0 8-68 16,-4 2-29-16,5 12-40 15,4 3-13-15,6 10-8 16,6 7-3-16,6 0 7 0,8 1 6 16,13-11 9-16,8-7 7 15,6-13 12-15,2-5 4 16,-9-10 6-16,0-3-1 16,-8-1-28-16,-3 0-71 15</inkml:trace>
  <inkml:trace contextRef="#ctx0" brushRef="#br0" timeOffset="26668.5679">8132 10190 1170 0,'5'3'523'16,"3"1"-236"-16,17 6-166 15,5 5-36-15,11 13-39 16,1 3-13-16,-14 5-6 16,-8 1 5-16,-20-11 34 15,-12 0 10-15,-9-12 2 16,-12-10-4-16,-7-1-3 16</inkml:trace>
  <inkml:trace contextRef="#ctx0" brushRef="#br0" timeOffset="27239.1">8849 9787 752 0,'-15'0'388'16,"-21"4"-85"-16,-11 10-69 16,-10 28-86-1,-3 13-32-15,6 22-44 16,9 10-22-16,24 8-14 15,18 2 1-15,22-3-20 16,23-8-1-16,25-26 18 16,5-16-57-16</inkml:trace>
  <inkml:trace contextRef="#ctx0" brushRef="#br0" timeOffset="27566.8239">8952 10121 851 0,'-4'-20'409'0,"-5"-20"-169"16,11 7-57-16,16 4-59 16,11 8-38-16,16 13-24 15,6 8-12-15,2 20-19 16,-9 5 2-16,-28 11 20 15,-16 1 6-15,-34 5-2 16,-18 4-3-16,-11 4-27 16,-2-4-7-16,22-11-10 15,13-9-9-15,26-13-13 16,8-6-6-16,18-4-2 16,13-2 7-16,16-1 12 15,8 3 0-15,4 4 1 16,2 3 21-16,-12-1-154 15</inkml:trace>
  <inkml:trace contextRef="#ctx0" brushRef="#br0" timeOffset="27738.697">9335 10119 1165 0,'2'2'532'15,"13"11"-196"-15,4 3-200 16,19 15-56-16,3 4-28 15,1 4-24-15,-9 0-10 16,-4-6-57-16,-8-3-101 16</inkml:trace>
  <inkml:trace contextRef="#ctx0" brushRef="#br0" timeOffset="27863.8893">9603 10123 1505 0,'-22'6'624'0,"-30"9"-385"15,-4 8-81-15,3 9-108 16,8 3-23-16,14 3-88 16,11 0-76-16</inkml:trace>
  <inkml:trace contextRef="#ctx0" brushRef="#br0" timeOffset="28066.705">9759 9902 1659 0,'10'9'622'0,"13"26"-453"0,7 18-71 16,-4 22-26-16,1 10-8 16,-16 7-19-16,-11 2-6 15,-17-7-18-15,-11-7-16 16,1-27-105-16,-5-13 423 15</inkml:trace>
  <inkml:trace contextRef="#ctx0" brushRef="#br0" timeOffset="28629.2472">5657 9593 874 0,'-21'17'434'15,"-15"18"-152"-15,-5 40-110 16,9 26-44-16,10 32-59 15,8 10-24-15,17 15-33 16,-2-3-5-16,-1-9 2 16,6-5-2-16,11-34-6 15,18-20 0-15</inkml:trace>
  <inkml:trace contextRef="#ctx0" brushRef="#br0" timeOffset="29207.068">9969 9701 1006 0,'6'20'424'0,"9"17"-206"16,14 46-146-16,11 17-1 15,11 30-26-15,-6 10-15 16,-21-3-10-16,-16-1 0 16,-29-14 3-16,-6-11 2 15,-7-14-4-15,4-16 6 0,6-27-15 16,7-16-39-16</inkml:trace>
  <inkml:trace contextRef="#ctx0" brushRef="#br0" timeOffset="29410.4348">10330 9402 1411 0,'-1'-3'592'0,"-11"9"-370"15,5 24-67-15,-13 25-106 16,4 17-25-16,6 11-10 16,0 0-3-16</inkml:trace>
  <inkml:trace contextRef="#ctx0" brushRef="#br0" timeOffset="29865.3522">10729 10196 794 0,'7'0'388'16,"7"1"-102"-16,4 1-119 15,16 2-60-15,8-2-28 16,15-3-42-16,6 1-11 0,-3-3-87 16,-6-1-150-16</inkml:trace>
  <inkml:trace contextRef="#ctx0" brushRef="#br0" timeOffset="30099.6698">10742 10382 750 0,'10'3'421'16,"2"0"-99"-16,19-3-73 15,9-1-24-15,14-4-48 16,10 0-32-16,-2 2-69 15,-5-1-13-15,-15 2-56 0,-11-1 55 16</inkml:trace>
  <inkml:trace contextRef="#ctx0" brushRef="#br0" timeOffset="34341.1816">11754 10073 1132 0,'-21'10'458'15,"-18"6"-270"-15,5 28-111 16,10 12-19-16,18 16-17 15,19 7-7-15,23-7-15 16,12-8 0-16,24-28 17 0,3-17 9 16,13-29 41-16,1-11 21 15,-20-26 20-15,-13-9 3 16,-34-11-17-16,-20-4-20 16,-24 8-40-16,-19 10-16 15,-27 24-36-15,-6 9-9 16,0 20-7-16,12 6-40 15,28 8-117-15,10 6-112 0</inkml:trace>
  <inkml:trace contextRef="#ctx0" brushRef="#br0" timeOffset="34513.3647">12037 10130 1098 0,'-1'3'531'0,"-8"6"-192"15,-6 3-89-15,-11 15-113 16,-6 6-39-16,-2 15-59 16,-1 6-13-16,17 1-20 15,2-5-83-15</inkml:trace>
  <inkml:trace contextRef="#ctx0" brushRef="#br0" timeOffset="34934.7928">12685 10033 945 0,'0'2'492'0,"6"6"-112"16,-1 9-136-16,3 19-116 15,-1 4-17-15,-4 15-40 16,-2 4-18-16,0 0-26 16,5 0-10-16,-2-15-31 15,3-9-84-15</inkml:trace>
  <inkml:trace contextRef="#ctx0" brushRef="#br0" timeOffset="35091.0208">12523 10269 1528 0,'8'-4'616'15,"20"-3"-413"-15,8 3-59 16,17 6-89-16,7 5-20 0,-2 8-21 15,-3-1 0-15,-8 1-313 16</inkml:trace>
  <inkml:trace contextRef="#ctx0" brushRef="#br0" timeOffset="35965.9653">13566 10267 751 0,'-17'9'342'0,"-24"4"-159"0,-2-3-36 15,-5-14-15-15,5-10-16 16,11-16-21-16,8-8-21 16,19-7-64-16,5 4-14 15,13 4-7-15,10 8 15 16,12 11 30-16,9 6 13 16,8 14 6-16,1 9-12 15,-11 11-12-15,-6 8-3 16,-21 9 8-16,-13 6 5 0,-24 7-6 15,-11 1-1-15,-13-4-11 16,1-6-5-16,15-15-10 16,6-10-5-16,9-16-6 15,6-2-4-15,6-4 0 16,6-2-3-16,9 4 0 16,7 3 2-16,10 9 7 15,2 3 4-15,1-2 2 16,4 1 2-16,-6-10-93 15,-4-6-292-15</inkml:trace>
  <inkml:trace contextRef="#ctx0" brushRef="#br0" timeOffset="36091.1081">13831 10308 1855 0,'-1'-1'738'16,"-2"-1"-514"-16,3 2-79 15,0 0-110-15,0 0-30 16</inkml:trace>
  <inkml:trace contextRef="#ctx0" brushRef="#br0" timeOffset="36606.2732">14408 9743 937 0,'-15'-1'464'0,"-12"1"-157"0,-14 24-138 16,-3 20-45-16,2 34-64 16,8 16-26-16,22 14-24 15,9 1-2-15,26 2 1 16,10-16 1-16,18-19-1 15,8-16-9-15,2-34-99 16,0-4-103-16</inkml:trace>
  <inkml:trace contextRef="#ctx0" brushRef="#br0" timeOffset="36981.195">14672 10211 900 0,'-15'-2'439'16,"-19"-4"-136"-16,-1-7-47 16,1-9-79-16,6-8-35 15,13-8-81-15,14 1-46 16,23 6-54-16,7 8-4 15,9 13 16-15,1 9 12 16,-4 12 24-16,-2 9 0 16,-15 13 20-16,-9 4 18 0,-23 7 15 15,-8 4 7 1,-9 3-19-16,-1 1-20 0,12-11-15 16,6-7-9-16,17-12-6 15,7-12-1-15,11-5-3 16,1-3 3-16,6-1 1 15,9 2 1-15,-2-1 29 16,6 4-61-16,-5-5 38 16</inkml:trace>
  <inkml:trace contextRef="#ctx0" brushRef="#br0" timeOffset="37168.6423">14905 10154 1458 0,'5'2'572'0,"13"9"-406"0,7 9-56 16,8 7-81-16,0 9-9 15,-2 2-9-15,-6-2 48 16,-7-7-168-16,1-7-60 16</inkml:trace>
  <inkml:trace contextRef="#ctx0" brushRef="#br0" timeOffset="37301.4235">15152 10165 1477 0,'-13'3'607'0,"-24"10"-384"16,0 4-72-16,-9 10-95 16,1 0-25-16,8 6-71 15,7-1-79-15</inkml:trace>
  <inkml:trace contextRef="#ctx0" brushRef="#br0" timeOffset="37520.1218">15188 9771 1385 0,'11'4'569'0,"8"12"-300"0,12 36-191 15,3 17-33-15,6 22-4 16,-6 4-2-16,-19 0-11 16,-12-1-3-16,-26-3-6 15,-6-6-4-15,-7-21-39 16,4-20-28-16</inkml:trace>
  <inkml:trace contextRef="#ctx0" brushRef="#br0" timeOffset="37989.0668">16039 9658 829 0,'-21'3'396'0,"-31"11"-123"16,-8 15-94-16,-5 33-72 15,2 19-15-15,23 26-45 16,15 9 0-16,31 7-16 15,15-5-6-15,23-15-7 16,9-17-2-16,7-34-10 16,1-16-44-16,-3-26-480 15</inkml:trace>
  <inkml:trace contextRef="#ctx0" brushRef="#br0" timeOffset="38207.4533">15999 10135 1345 0,'3'2'515'0,"13"5"-389"16,12 0-23-16,17-1-30 15,8-4-29-15,15-4-21 16,5-2 56-16,0 2-121 15</inkml:trace>
  <inkml:trace contextRef="#ctx0" brushRef="#br0" timeOffset="38597.9808">16813 10026 889 0,'-8'-4'464'0,"-10"-9"-134"15,-15 4-118-15,-3 2-46 16,-2 7-75-16,3 5-40 16,16 7-45-16,0 2-13 0,10 3-21 15,8 4-1-15,14 5 8 16,11 2 7-16,17 7 17 16,0 0 4-16,-8-2 2 15,-6 3 0 1,-25-7 13-16,-10-3 8 0,-19-6 8 15,-5-5 5-15,-2-14-40 16,6-5-59-16</inkml:trace>
  <inkml:trace contextRef="#ctx0" brushRef="#br0" timeOffset="38769.8247">16875 10046 1212 0,'7'0'544'0,"5"4"-272"16,-2 1-77-16,-3 15-105 0,-2 3-30 16,-2 10-36-16,-1 4-7 15,-2 1-47-15,-3-3-78 16</inkml:trace>
  <inkml:trace contextRef="#ctx0" brushRef="#br0" timeOffset="38910.6536">16856 9801 1203 0,'0'-7'525'0,"3"-10"-288"16,2 14-137-16,8 11-117 16,3 7-92-16</inkml:trace>
  <inkml:trace contextRef="#ctx0" brushRef="#br0" timeOffset="39144.749">17056 10153 1171 0,'1'15'579'0,"-4"16"-215"15,-2 3-96-15,-4-5-124 16,-2-4-48-16,9-9-40 16,2-4-26-16,9-12-17 15,5-7-21-15,5-15-41 16,2-5-10-16,9-6-7 15,2 3 16-15,3 7 34 16,-1 4 3-16,-5 15 21 16,-3 7 7-16,-12 17 32 15,-6 9 9-15,-8 10-14 0,-3 6-3 16,1-1-11-16,2-9 330 16</inkml:trace>
  <inkml:trace contextRef="#ctx0" brushRef="#br0" timeOffset="39582.1228">17790 9673 1071 0,'-19'2'463'15,"-30"14"-246"-15,-1 12-58 16,2 30-65-16,8 21-28 16,20 12-37-16,15 10-11 15,24 0-7-15,17-8-2 16,27-2 1-16,9-11 1 15,8-21-44-15,-3-10-72 0</inkml:trace>
  <inkml:trace contextRef="#ctx0" brushRef="#br0" timeOffset="39910.1685">17936 10014 1357 0,'0'-21'552'0,"10"-19"-362"15,7-1-56-15,15 17-62 16,3 9-21-16,4 23-18 16,4 15-11-16,-9 18-23 15,-7 4 0-15,-27 3 2 16,-14-2 4-16,-20 0 6 15,-8 0 1-15,3-9 3 0,4-3 0 16,11-18 1-16,13-6 0 16,11-9-10-16,8-3-2 15,14-1-4-15,-2-3-2 16,18 6 2-16,-1 1-2 16,7 7-6-16,6 0-61 15</inkml:trace>
  <inkml:trace contextRef="#ctx0" brushRef="#br0" timeOffset="40089.4343">18315 10097 1327 0,'6'4'545'16,"10"7"-320"-16,7 3-105 16,11 14-63-16,3 5-16 15,-4 0-21-15,-2 5-4 16,-6-7-74-16,-5-9-76 15</inkml:trace>
  <inkml:trace contextRef="#ctx0" brushRef="#br0" timeOffset="40214.465">18588 10108 1268 0,'-23'0'645'16,"-10"4"-218"-16,-11 6-218 15,0 9-75-15,-3 5-95 16,-4 1-19-16,15 4-68 15,9-4-39-15</inkml:trace>
  <inkml:trace contextRef="#ctx0" brushRef="#br0" timeOffset="40417.4922">18625 9912 1557 0,'11'5'585'0,"16"17"-437"0,2 15-49 16,-3 19-36-16,-3 10-1 15,-19 9-7-15,-8 1-12 16,-16 5-18-16,-7-6-12 16,5-19-107-1</inkml:trace>
  <inkml:trace contextRef="#ctx0" brushRef="#br0" timeOffset="40692.2318">18956 9706 1290 0,'11'16'497'0,"9"33"-300"15,4 17-52-15,8 35 2 16,-5 7 8-16,-16 13-45 16,-8 1-14-16,-22-5-48 15,-6-9-15 1,-2-26-14-16,1-17-6 0,1-26-3 15</inkml:trace>
  <inkml:trace contextRef="#ctx0" brushRef="#br0" timeOffset="41496.0352">19450 10164 645 0,'2'0'431'0,"2"-1"14"15,4-2-144-15,20 3-142 16,4-2-49-16,24 0-57 15,9 2-27-15,6 0 16 16,-6 0-57-16,-19 0-151 16,-9 3-181-16</inkml:trace>
  <inkml:trace contextRef="#ctx0" brushRef="#br0" timeOffset="41698.8864">19477 10276 723 0,'-1'1'429'0,"0"3"-10"15,8 1-218-15,4 1-22 16,21 1-30-16,10-2-20 16,22 0-59-16,10 0-17 15,-5-4-30-15,-10-1-16 0,-23-3-146 16,-11 2-438-16</inkml:trace>
  <inkml:trace contextRef="#ctx0" brushRef="#br0" timeOffset="42503.0258">20211 10224 872 0,'3'0'382'0,"13"-2"-151"16,11 0-34-16,26-6-41 15,10 0-29-15,10 2-75 16,-1 1-20-16,-16 5-18 0,-9 2 20 16,-30 2-113-16,-14 3-74 15</inkml:trace>
  <inkml:trace contextRef="#ctx0" brushRef="#br0" timeOffset="43034.1553">20889 9909 1018 0,'1'0'461'15,"-2"3"-201"-15,0 9-59 16,-9 13-51-16,-9 2-15 0,2 4-41 15,-3 0-17-15,17-4-51 16,10 0-13-16,17-7-5 16,13-3 0-16,8-10 5 15,-3-4-1-15,-2-3 3 16,-10-1-27-16,-10-2-71 16,-6-4-61-16</inkml:trace>
  <inkml:trace contextRef="#ctx0" brushRef="#br0" timeOffset="43221.6072">21086 9802 1085 0,'-1'-4'568'15,"1"-7"-204"-15,-2 20-140 16,-3 12-61-16,-3 25-80 16,-6 14-5-16,2 14-4 15,1 4-5-15,2-2-18 0,7 4-16 16,2-6-15-16,0-4-2 15,4-16-16-15,4-15-30 16,6-24 218-16</inkml:trace>
  <inkml:trace contextRef="#ctx0" brushRef="#br0" timeOffset="45397.7836">15497 9352 1393 0,'0'0'594'0,"-2"9"-337"16,2 18-78-16,-6 19-99 0,0 6-23 16,-5 10 27-16,-8 1 305 15</inkml:trace>
  <inkml:trace contextRef="#ctx0" brushRef="#br0" timeOffset="48460.4019">21599 10022 784 0,'0'0'309'15,"1"-6"-213"-15,2 5-56 16</inkml:trace>
  <inkml:trace contextRef="#ctx0" brushRef="#br0" timeOffset="48600.7864">21809 10292 355 0,'-3'15'177'16,"-1"9"-25"-16</inkml:trace>
  <inkml:trace contextRef="#ctx0" brushRef="#br0" timeOffset="50922.5865">21597 10206 947 0,'-9'-9'434'16,"-17"-10"-189"-16,-1 5-56 0,-6 3-89 16,-2 8-35-16,2 7-55 15,5 3-3-15,7 8-13 16,11 3-9-16,12 4-3 15,8-1-6-15,12 14 8 32,3 4 11-32,7 4 5 15,-10 4 4-15,-6-10 18 16,-9-5 15-16,-18-6 12 0,-3-3 1 0,-8-5 2 31,-4-9-37-31,1-12-224 16</inkml:trace>
  <inkml:trace contextRef="#ctx0" brushRef="#br0" timeOffset="51437.7397">21764 10217 444 0,'2'-6'351'0,"1"-6"98"15,1 2-96-15,0 8-96 32,-4 2-51-32,-1 15-95 0,-2 11-39 0,-1 15-53 0,4 8 1 15,4 9-3-15,1-5-5 16,3-7 17-16,-2-8-55 16,-4-20-155-16,2-3-398 15</inkml:trace>
  <inkml:trace contextRef="#ctx0" brushRef="#br0" timeOffset="51703.6452">21725 9999 961 0,'6'-4'477'15,"3"-3"-152"-15,3-1-209 16,-2 5-49-16,1-3-155 15</inkml:trace>
  <inkml:trace contextRef="#ctx0" brushRef="#br0" timeOffset="52140.6985">21977 10243 706 0,'5'-1'464'0,"4"3"38"16,1 6-223-16,-4 13-132 15,-1 8-35-15,-6 9-40 16,-3 5-13-16,-2-5-17 16,2-2-9-16,4-11-21 15,0-7-3-15,9-14-1 16,3-12 1-16,7-19-2 16,6-10 4-16,-2-11-5 15,2-2 0-15,4 5-5 16,-1 8-4-16,3 18 5 15,-1 7 6-15,-4 18 5 16,2 7 1-16,-9 13-3 0,1 8-8 16,-7 8 2-16,-9 4 0 15,1-7-27-15,-4-7-64 16</inkml:trace>
  <inkml:trace contextRef="#ctx0" brushRef="#br0" timeOffset="52429.1738">22725 9736 853 0,'-9'0'439'0,"-6"0"-49"16,-8 21-315-16,-3 12-37 16,-6 27 0-16,-1 13 0 15,11 17-1-15,10 5 4 16,18 6-23-16,10-1-6 16,19-10 0-16,8-13 0 0,8-25 32 15,-3-15-59-15,-7-20-224 16</inkml:trace>
  <inkml:trace contextRef="#ctx0" brushRef="#br0" timeOffset="52772.8419">22780 10095 1222 0,'4'-10'505'16,"2"-8"-295"-16,16-4-120 15,7 2-14-15,7 4-8 16,2 8-3-16,-1 10-11 0,-7 8-13 16,-15 3-26-16,-8 5-4 15,-21 6-1-15,-11 8 2 16,-6 9 2-16,1 4-1 15,7 3-9-15,11-1-3 16,10-3-3-16,11-2-1 16,21-12 3-16,3-5 0 15,11-9 5-15,-2-6 4 16,-4-4-61-16,-2-6-78 0</inkml:trace>
  <inkml:trace contextRef="#ctx0" brushRef="#br0" timeOffset="52976.2729">23176 10099 1507 0,'7'-1'585'0,"13"10"-402"15,8 5-80-15,3 11-54 16,2 10-10-16,-2 3-19 15,-6 1-4-15,0 2-8 16,-7-9-62-16,1-10-252 16</inkml:trace>
  <inkml:trace contextRef="#ctx0" brushRef="#br0" timeOffset="53147.7558">23489 10154 1457 0,'-13'0'600'15,"-16"0"-374"-15,1 5-87 16,-1 9-92-16,-7 3-24 16,-2 10-21-16,-6 4-2 15,3 6-24-15,5 0-61 0</inkml:trace>
  <inkml:trace contextRef="#ctx0" brushRef="#br0" timeOffset="53475.808">23548 9825 1091 0,'11'12'440'0,"18"24"-265"0,2 15-48 16,0 16-30-16,-2 5-10 16,-13 8-30-16,-8 1-13 15,-15 5-19-15,-5-2-5 16,-2-16-5-16,1-12 26 15,11-29-103-15,2-8-74 16</inkml:trace>
  <inkml:trace contextRef="#ctx0" brushRef="#br0" timeOffset="53881.961">23967 10472 1089 0,'-1'1'516'16,"0"-2"-195"-16,0-3-73 15,1 4-83-15,0-1-36 16,0 0-57-16,0 1 8 16,0-1-716-16</inkml:trace>
  <inkml:trace contextRef="#ctx0" brushRef="#br0" timeOffset="64138.114">1838 12302 395 0,'1'-2'282'0,"1"-4"36"0,3 2-62 16,-4-6-63-16,0 0-29 15,-5 0-28-15,-4-2-8 16,-5 7-26-16,-3 5-15 15,-3 11-41-15,1 8-23 16,3 10-21-16,6 4-5 16,9 1-7-16,6-5 3 0,7-8 6 15,5-9 2-15,4-10 7 16,1-2 3-16,-1-11 7 16,-4-4 4-16,-5-3 24 15,-8-2 16-15,-10-1 17 16,-10 3 2-16,-11 3-19 15,-4 3-16-15,0 9-32 16,5 6-14-16,8 10-20 16,6 3-9-16,15 5 3 15,6-3 6-15,16-1 10 16,-3-6 5-16,4-11 5 16,2 0 4-16,-9-9 7 15,-1 1 7-15,-15 1 8 16,-7-2 0-16,-15 5-5 15,-3 3-8-15,-1 6-6 16,3 5-3-16,7 6-2 16,4-3-1-16,12-7-5 15,4-8-8-15,18-13-74 0</inkml:trace>
  <inkml:trace contextRef="#ctx0" brushRef="#br0" timeOffset="64481.8138">2396 12238 1112 0,'5'0'538'15,"5"0"-177"-15,12 12-214 16,9 9-39-16,16 21-55 15,-4 5-18-15,1 8 16 0,-4 2-54 16,-10-16-165-16</inkml:trace>
  <inkml:trace contextRef="#ctx0" brushRef="#br0" timeOffset="64716.1307">2746 12223 571 0,'-4'-4'370'0,"-8"5"27"15,-3 9-127-15,-8 13-82 16,0 10-33-16,-7 10-54 16,-4 3-28-16,-1 3-37 15,-3-2-10-15,2-7-10 16,4-2-28-16,8-15-171 15,5-3-208-15</inkml:trace>
  <inkml:trace contextRef="#ctx0" brushRef="#br0" timeOffset="64950.4218">2969 12272 961 0,'3'-1'494'0,"11"1"-134"16,7 2-206-16,10 1-30 15,6 1-74-15,1 2 13 16,5 0-165-16,-10 1-396 15</inkml:trace>
  <inkml:trace contextRef="#ctx0" brushRef="#br0" timeOffset="65122.603">3004 12388 962 0,'-4'3'500'0,"8"4"-60"15,8 4-177-15,17-4-98 16,14 1-28-16,4-1-79 16,5 0-24-16,-3-1 40 15</inkml:trace>
  <inkml:trace contextRef="#ctx0" brushRef="#br0" timeOffset="65887.9628">2718 12700 643 0,'2'-3'403'16,"0"-3"-31"-16,7-5-146 15,2-1-31-15,2-4-51 16,-1-2-16-16,-3 8-34 15,-3 6-19-15,-5 18-23 16,-1 13-11-16,0 18-17 16,2 3-3-16,-2 6-3 15,2-3 3-15,7-17-122 16</inkml:trace>
  <inkml:trace contextRef="#ctx0" brushRef="#br0" timeOffset="66200.3459">3590 12035 1124 0,'-1'2'490'0,"0"11"-254"16,-1 1-82-16,1 14-84 16,-1 4-24-16,2 2-25 15,4 4-3-15,2-9-50 16,-2-6-111-16</inkml:trace>
  <inkml:trace contextRef="#ctx0" brushRef="#br0" timeOffset="66418.8182">3571 12013 896 0,'6'-6'409'0,"12"0"-157"0,2 2-99 15,14 4-63-15,4 1-19 16,-1-1-32-16,0 0-11 15,-9 0-5-15,-5 1-1 16,-5 7 8-16,-5 5 9 16,-6 9 12-16,-4 2 2 15,-3 11-10-15,1 1-10 16,1 8-16-16,0-3-2 16,0-6-80-16,3-5-77 0</inkml:trace>
  <inkml:trace contextRef="#ctx0" brushRef="#br0" timeOffset="66591.0101">3532 12373 1379 0,'3'1'524'0,"10"1"-394"16,13 0-54-16,26 1-47 15,6-2-9-15,18-1-85 16</inkml:trace>
  <inkml:trace contextRef="#ctx0" brushRef="#br0" timeOffset="67012.4301">3600 12580 711 0,'2'-1'420'16,"1"0"13"-16,15-8-270 15,12 1-29-15,3 1-24 16,9-3-16-16,4 3-39 15,-1 7-12-15,-10 4-20 16,-13 9-6-16,-25 7-3 16,-14 2 0-16,-13 0-1 15,-2-3 2-15,6-7 2 16,6-3-4-16,17-6-20 16,3-3-7-16,10-5-12 15,9 4 1-15,8 0 10 16,9 4 2-16,2 11 5 15,-9 2 3-15,-14 12 8 16,-15 1 6-16,-22 4 7 16,-6-3 2-16,-6-4-6 15,0-10-46-15</inkml:trace>
  <inkml:trace contextRef="#ctx0" brushRef="#br0" timeOffset="67215.5053">4350 12456 1244 0,'9'0'604'16,"7"3"-198"-16,-1 12-237 15,2 8-23-15,-16 11-44 16,-2 4-9-16,-12 3-22 15,-4-3-46-15</inkml:trace>
  <inkml:trace contextRef="#ctx0" brushRef="#br0" timeOffset="68238.1552">4898 12276 607 0,'0'0'346'0,"2"-1"-57"16,8 10-117-16,5 8-38 15,-2 14-28-15,-4 8-10 16,-6 6-34-16,-5-2-10 16,0-13-19-16,2-12-1 15,1-19 2-15,7-11-1 16,11-18-4-16,-5-7-2 0,5-4-18 16,1 0-3-1,1 13 0-15,0 10-1 0,0 17 20 16,-2 10 8-16,-11 17 22 15,-2 7 13-15,-6 8-11 16,-4 1-5-16,4-7-20 16,6-1-11-16,12-16-117 15</inkml:trace>
  <inkml:trace contextRef="#ctx0" brushRef="#br0" timeOffset="68644.3363">5836 12110 592 0,'-8'-18'390'16,"0"-13"44"-16,9 2-212 16,19 4-80-16,6 10-14 15,5 14-27-15,1 6-10 16,-5 20-37-16,-3 4-9 0,-11 9-5 16,-9 2 2-16,-19 6-7 15,-8 4 1-15,-12 2-9 16,3-3-1-16,3-13-2 15,5-9-1-15,14-19-8 16,9-8-8-16,17-11-10 16,11 2-5-16,5-2-2 15,9 5 1-15,2 5-1 16,1 1-40-16,3 7-97 16</inkml:trace>
  <inkml:trace contextRef="#ctx0" brushRef="#br0" timeOffset="69003.6002">6174 11981 1054 0,'7'-4'499'16,"7"0"-197"-16,2 4-71 15,3 15-95-15,-6 2-31 16,-6 6-47-16,-4 8-10 16,-3-2-23-16,0-6-6 0,3-4-3 15,5-9-1-15,5-14-12 16,3-7-7-16,2-13-7 16,-3-6-4-16,4-3 9 15,-6 4 5-15,1 9-8 16,0 5-2-16,-4 18 11 15,0 13 7-15,-8 9 14 16,1 6 3-16,2 2-8 16,7-2-2-16,-1-3-71 15,-2-6-86-15</inkml:trace>
  <inkml:trace contextRef="#ctx0" brushRef="#br0" timeOffset="69160.0024">6226 12233 904 0,'4'1'449'0,"14"-1"-139"0,8-1-111 15,15-2-88-15,1-1-44 16,-3 4-47-16,-3 4 14 16,-12 3-190-16,-6-2-255 15</inkml:trace>
  <inkml:trace contextRef="#ctx0" brushRef="#br0" timeOffset="69316.0432">6248 12309 1172 0,'8'4'606'16,"7"4"-195"-16,15 1-192 16,4 0-45-16,10 3-101 15,-5-4-14-15,3-4-393 16</inkml:trace>
  <inkml:trace contextRef="#ctx0" brushRef="#br0" timeOffset="69878.5235">7052 12339 639 0,'2'22'348'15,"-2"15"-117"-15,-2 3-70 16,-1-2-26-16,-2-10-67 16,2-10-16-16,2-13-8 15,1-8-1-15,2-15-1 16,0-8 2-16,3-17-20 16,0-4-8-16,7-4-6 15,4 5 3-15,5 11 26 16,-2 9 5-16,3 17 9 15,-1 8-1-15,4 19-20 16,1 10-1-16,-5 13-4 0,-4 5-2 16,-5 2-1-16,-2-6 7 15,2-5-118-15,0-8-149 16</inkml:trace>
  <inkml:trace contextRef="#ctx0" brushRef="#br0" timeOffset="70190.8171">7716 12288 1114 0,'-6'11'502'0,"-12"15"-224"16,-4 3-77-16,-6 6-87 16,-1 3-30-16,0-5-44 15,2-5-13-15,1-13 1 16,1-8 2-16,1-15-20 15,3-6-7-15,4-18-13 16,4-8-8-16,8-3 7 16,5 0 2-16,10 13 2 15,5 8 2-15,6 17 10 16,1 7 1-16,3 21-1 16,3 5 1-16,1 12-4 15,4 0 4-15,0-8-1 16,0-3-53-16,-2-10-239 15</inkml:trace>
  <inkml:trace contextRef="#ctx0" brushRef="#br0" timeOffset="70480.1041">7827 12435 1033 0,'4'9'450'15,"7"8"-214"-15,4-3-44 16,4-10-47-16,6-3-16 0,0-5-29 15,1-6-3 1,-6-7-13-16,-5-5-10 0,-10-9-22 16,-5-2-15-16,-12 2-17 15,-7-2-5-15,-5 6-13 16,-3 8-12-16,9 16-22 16,0 9-8-16,8 28-5 15,4 8 8-15,-5 14 18 16,6 8 6-16,1-5 8 15,-1 0 2-15,7-5 2 16,-1-7 1-16,5-5-22 0,5-9-77 16,5-10-267-16</inkml:trace>
  <inkml:trace contextRef="#ctx0" brushRef="#br0" timeOffset="70808.1515">8374 12286 1307 0,'0'8'544'0,"-4"14"-311"15,4 9-47-15,-10 12-43 16,-2 2-40-16,-6-4-48 16,-8-5-16-16,-2-16-19 15,0-5-25-15,-3-15-104 16,5-6-59-16,3-16-64 15,0-10 15-15,14-10 90 16,5-3 52-16,10 5 76 0,11 4 32 16,4 15 53-16,7 11 10 15,-1 18 27-15,-4 11-14 16,0 16-35-16,-4 3-5 16,1 3-36-16,3 4-6 15,-8-12-8-15,2-2-58 16</inkml:trace>
  <inkml:trace contextRef="#ctx0" brushRef="#br0" timeOffset="70948.8977">8256 12015 1605 0,'-3'3'558'0,"-1"3"-438"16,3 11 363-16</inkml:trace>
  <inkml:trace contextRef="#ctx0" brushRef="#br0" timeOffset="71464.258">8523 12180 900 0,'3'-2'480'16,"4"-3"-109"-16,8 24-205 15,2 13-64-15,10 30-38 16,0 13-8-16,-4 12-6 15,-4-2 2-15,-24-8-9 16,-13-9 1-16,-14-14-3 16,0-9 1-16,1-24-1 15,3-16-16-15,9-26-40 16,2-16-14-16,12-26-17 16,7-7 6-16,16-15 25 15,5 0 3-15,9 12 5 16,4 10 4-16,2 24 1 15,-1 10 2-15,-1 17 29 0,-2 6-83 16</inkml:trace>
  <inkml:trace contextRef="#ctx0" brushRef="#br0" timeOffset="72042.2331">8906 12230 1213 0,'-7'0'536'0,"-8"2"-265"0,3 12-164 16,-1 8-41-16,5 15-45 16,6 2-8-16,4 0-7 15,5-2-2-15,7-12 3 16,1-12 5-16,7-14 13 16,-1-11 4-16,-2-15 3 15,0 0-4-15,-5-1-7 16,-3 1-4-16,-4 8-8 15,-3 1-9-15,-3 9-21 16,-3 9-10-16,-3 9-5 16,-1 7 5-16,0 9 14 15,5 1 8-15,2-6 5 16,5-2 3-16,6-13 5 16,1-5 4-16,4-11 7 15,-3-7 2-15,-1-7 1 16,-4 0 6-16,0 0 12 15,2 3-3-15,1 9-6 0,2 5-11 16,5 15-19-16,-2 10-4 16,4 18-1-16,6 10 0 15,-1 11 4-15,-5-2 4 16,-3-1 1-16,-17-3 5 16,-8-2 6-16,-10 2 2 15,-20-6 7-15,-4-6 2 16,-9-14 2-16,4-6 4 0,11-18 0 15,9-8-4-15,16-23-14 16,11-10-6-16,19-15-11 16,5-6-3-16,22-13-2 15,8-1-3-15,8 7 8 16,6 6-25-16,-12 23-121 16,-9 14-82-16</inkml:trace>
  <inkml:trace contextRef="#ctx0" brushRef="#br0" timeOffset="72393.6542">9537 12292 1037 0,'-17'8'504'0,"-13"3"-156"15,7 9-207-15,4 3-52 16,11 6-42-16,8 3-14 15,14-4-20-15,7-2 3 16,6-8 11-16,10-10 10 16,2-9 18-16,-2-7 3 15,-2-15 1-15,-7-2-7 16,-10-8-12-16,-5-3-8 16,-2 3-16-16,-3 2-7 15,6 8-13 1,7 4-8-16,1 11-9 15,3 6-1-15,-6 12-2 16,-7 7 1-16,-4 11 32 16,-8 4 18-16,-5 6 39 0,-7 4 8 15,-6-2-14-15,-7-8-11 16,2-12-73-16,5-10 61 16</inkml:trace>
  <inkml:trace contextRef="#ctx0" brushRef="#br0" timeOffset="72901.6417">10685 12290 1298 0,'-16'-7'579'0,"-22"-1"-298"16,-1 4-70-16,6 8-136 15,6 7-46-15,14 10-54 0,10 4-13 16,15 5 3-16,13 4 7 0,16-4 16 16,5-6 8-16,-2-11 19 15,-6-10 3-15,-11-9 17 16,-10-8 8-16,-9-12 5 16,-2-8 10-16,-13-13 3 15,0 0 3-15,-10-10 3 16,3 10-4-1,7 23-23-15,0 1-13 0,-8-72-28 16,6 4-12-16,13 16-15 16,18 48-14-16,2 27-95 15,-2 12-542-15</inkml:trace>
  <inkml:trace contextRef="#ctx0" brushRef="#br0" timeOffset="73330.7781">10930 12192 924 0,'2'-2'499'0,"-1"-1"-140"16,-2 15-158-16,0 9-68 16,-2 19-80-16,3 8-20 15,0 5-29-15,2 0 2 16,6-11-49-1,3-11 64-15</inkml:trace>
  <inkml:trace contextRef="#ctx0" brushRef="#br0" timeOffset="73469.7721">10872 12028 1370 0,'-2'-6'584'0,"-3"-5"-345"31,6 7-106-31,8 3-114 16,4 7 44-16,9 4-230 0</inkml:trace>
  <inkml:trace contextRef="#ctx0" brushRef="#br0" timeOffset="73657.2391">11111 12262 904 0,'5'15'473'16,"8"17"-126"-16,3 4-111 15,-4 2-113-15,1-3-43 16,-1-7-34-16,-3-7 9 0,4-15 21 16,2-7 2-16,6-21-5 15,-1-8-16-15,1-13-21 16,-7-3-6-16,-7 6-45 16,-1 6-68-16</inkml:trace>
  <inkml:trace contextRef="#ctx0" brushRef="#br0" timeOffset="74166.5053">11705 12217 978 0,'-10'-7'456'0,"-12"-8"-184"15,-3 4-85-15,-2 5-117 0,3 6-23 16,7 7-47-16,3 7-13 16,13 4-4-16,8 2 1 15,15 1 8-15,1-1 8 16,9-3 5-16,-6-2 3 16,-8-7 5-16,-1-1 2 15,-10-6 6-15,-1-1-2 16,-10-2-11-16,-7-1-4 15,-8-1-9-15,-3 3-1 16,-3 3 0-16,2 6-1 0,-1 6-4 16,5 4-2-16,9 4 1 15,6 2 1-15,13-2 4 16,6-3 6-16,11-6 5 0,5-6 6 16,1-9 8-16,0-8 2 15,-5-10 1-15,-1-7 0 16,-1-6-7-16,-8-5 0 15,1 8-1-15,-5 2 6 16,-9 15 29-16,-1 7 5 0,-3 11 14 16,-4 9-6-16,1 11-28 15,5 6-6-15,0 11-16 16,2-4-3-16,7-2 25 16,-1-6-39-16</inkml:trace>
  <inkml:trace contextRef="#ctx0" brushRef="#br0" timeOffset="74666.3889">12526 12276 1207 0,'9'-4'546'0,"6"0"-241"0,24-2-162 15,5 0-42-15,16 3-48 16,10-1-14-16,-4 4-37 16,6 4-49-16</inkml:trace>
  <inkml:trace contextRef="#ctx0" brushRef="#br0" timeOffset="74970.1464">13201 12035 1155 0,'0'-3'482'0,"2"7"-274"15,-1 1-58-15,-2-5-56 16,0 2-16-16,-6 20-28 16,-7 30-10-16,15-24-24 15,2 0-4-15,9-5-4 16,6 1-2-16,13-6 5 15,6-4 2-15,2-4-44 16,-2-5-64-16</inkml:trace>
  <inkml:trace contextRef="#ctx0" brushRef="#br0" timeOffset="75157.5656">13427 11947 1293 0,'-4'-1'538'15,"0"10"-317"-15,-1 11-57 16,2 12-80-16,0 12-5 16,6 9-21-16,-1 5-13 15,1 12-20-15,0 0-5 16,-3-3-4-16,1-3 1 0,1-17-21 16,1-9-59-1</inkml:trace>
  <inkml:trace contextRef="#ctx0" brushRef="#br0" timeOffset="75612.601">13951 12264 967 0,'-8'-6'425'0,"-10"-2"-213"16,-9 1-43-1,-7-2-49-15,-3 6-11 0,-6 0-24 16,5 3-23-16,17 9-39 16,2-3-22-16,16 6-15 15,9 0-2-15,17 6 0 16,13 4 11-16,12 8 18 16,1 6 10-16,-12 0 14 15,-11 1 5-15,-21-6 6 16,-13-2 2-16,-18-8 2 15,-5-5-3-15,-8-9-11 16,3-7-18-16,10-3-130 16,4-4-128-16</inkml:trace>
  <inkml:trace contextRef="#ctx0" brushRef="#br0" timeOffset="75784.7322">14020 12256 1161 0,'4'-1'547'0,"2"-1"-226"0,1 4-100 16,-1 14-103-16,-1 6-38 15,0 14-40-15,0 9-15 16,2 5-12-16,-2 0 8 16,-3-8-123-16,-3-9-79 15</inkml:trace>
  <inkml:trace contextRef="#ctx0" brushRef="#br0" timeOffset="75940.9538">14035 12036 1482 0,'-2'-5'556'0,"1"-2"-449"15,1 6-59-15,6 8-84 16,3 6-105-16</inkml:trace>
  <inkml:trace contextRef="#ctx0" brushRef="#br0" timeOffset="76190.5364">14176 12322 980 0,'5'22'522'16,"0"15"-141"-16,-1 0-178 15,-2-2-54-15,-1-8-70 0,-2-9-19 16,3-10-18-16,3-8-2 15,0-14-5-15,5-7-2 16,7-17-15-16,3-4-7 16,5 2-10-16,3 6-3 15,-2 19-2-15,1 7 6 16,-5 21 21-16,-5 8 9 16,-4 11 13-16,-6 8-2 15,-4 1-16-15,1 2-3 0,-4-7-9 16,0-8 16-16</inkml:trace>
  <inkml:trace contextRef="#ctx0" brushRef="#br0" timeOffset="76675.1354">14977 11773 686 0,'-24'23'318'0,"-31"39"-106"16,-1 17-65-16,11 29-17 16,11 12 20-16,28 16-13 15,16-1-29-15,26-17-48 16,16-15-23-16,18-32-11 16,6-10 8-16,12-28-96 15,-4-13-95-15</inkml:trace>
  <inkml:trace contextRef="#ctx0" brushRef="#br0" timeOffset="77198.579">15263 12005 946 0,'-7'16'450'0,"-5"10"-199"16,2 3-109-1,2-2-38-15,5-8-55 0,3-1-15 16,2-9-1-16,-1-8-15 16,-1-7-72-16,-1-9-63 15,-3-11-203-15,0-4-22 16,-1-6-82-16,-1 2 79 16,2 2 311-16,4 9 89 15,5 7 235-15,3 5 6 16,3 6-97-16,3-1-47 0,7 2-71 15,5 1-21-15,5 1-12 16,5 0-2-16,-2 2 12 16,-6 1 3-16,-6 4 11 15,-5 4-1-15,-11 6-14 16,-1 3-4-16,-6 8-21 16,-3-1-8-16,2 8-11 15,2 1-7-15,2 4 45 16,3-1-74-16,-1-5-124 15</inkml:trace>
  <inkml:trace contextRef="#ctx0" brushRef="#br0" timeOffset="77424.3091">15037 12307 1201 0,'4'0'478'0,"7"1"-311"15,13-1-18-15,18-5-47 16,16 1-16-16,20-1-38 16,8-1-12-16,3 6-44 15,-9 0-87-15,-20 2-444 16</inkml:trace>
  <inkml:trace contextRef="#ctx0" brushRef="#br0" timeOffset="78276.9118">14907 12057 633 0,'-9'-8'347'0,"-10"-13"-69"15,11 4-62-15,16 0-85 16,10 0-22-16,13 3-26 16,3-1 1-16,4 7 0 15,-1 5-9-15,-15 7-14 0,-3 10-3 0,-19 4-5 16,-9 7-6-16,-10 5-11 15,-8-1-5-15,2 3-13 16,3-1-7-16,17-8-7 16,11-2 0-16,21-12 2 15,6-7 2-15,10-8-4 16,-2-3-38-16,0-1-428 16</inkml:trace>
  <inkml:trace contextRef="#ctx0" brushRef="#br0" timeOffset="78852.0547">15143 12513 951 0,'0'-3'433'0,"-1"-4"-205"16,13-1-44-16,7-1-52 16,3-1-27-16,13 5-29 15,-4 2-14-15,-1 10-31 16,-1 7-12-16,-17 2-9 15,-6 1 0-15,-11 3 0 16,-7-6 2-16,-7-3 2 16,6 2-19-16,4-11-34 15,9-2-17-15,18-1-11 16,5-8 16-16,9 2 27 16,0 3 13-16,-5 7 10 15,-6 6 8-15,-19 8 29 0,-11 4 12 16,-24 5 5-16,-8 0-5 15,-10-2-21-15,3-3 2 16,19-12-24-16</inkml:trace>
  <inkml:trace contextRef="#ctx0" brushRef="#br0" timeOffset="79304.9184">15638 11720 1156 0,'7'1'487'0,"15"12"-255"0,5 19-71 16,16 41-48-16,3 20 6 15,-2 29-14-15,-4 10-15 16,-21 2-19-16,-14-8-20 16,-16-16-20-16,-11-18-2 15,-4-30 0-15,-2-10-1 16,4-21 3-16,1-10 3 16,4-15-27-16,3-6-34 15,7-5-106-15,1 1-19 0</inkml:trace>
  <inkml:trace contextRef="#ctx0" brushRef="#br0" timeOffset="83615.8797">13793 12913 536 0,'-1'1'267'0,"-4"2"-72"16,1 9-112-16,4 10-31 15,2 11-10-15,4 5 5 16,12 8-7-16,4 0-1 16,12 0-6-16,7-2-8 0,18-10-1 15,6-6 3-15,4-19 8 16,3-11 2-16,3-19 1 16,5-5-3-1,12-2 12-15,-4 2 9 0,-12 13 8 16,-10 11 7-16,-20 11-13 15,-5 9-16-15,-10 5-16 16,-3 0-8-16,-7-4-35 16,-3-1-78-16</inkml:trace>
  <inkml:trace contextRef="#ctx0" brushRef="#br0" timeOffset="84069.0984">14855 13396 892 0,'-5'-3'400'0,"-3"-4"-166"15,5-3-70-15,6-12-56 16,9-5-25-16,14-10-56 16,8-1-16-16,15 4-20 15,6 3-7-15,0 16-7 16,8 11-3-16,4 14 6 15,5 9 5-15,14 6 12 16,-3-2 5-16,-1-3 7 16,3-9 2-16,-1-14 8 15,-1-12 3-15,2-14 4 16,-13-2 0-16,-20 0-3 16,-13 2-6-16,-20 12-13 15,-8 4-7-15,-12 13-130 16,-3 7-209-16</inkml:trace>
  <inkml:trace contextRef="#ctx0" brushRef="#br0" timeOffset="84584.3982">14938 13653 775 0,'-13'-6'399'0,"-17"-6"-123"16,-4 6-52-16,-8 6-116 15,2 11-46-15,1 10-65 16,9 8-20-16,9 17-10 15,11 5 3-15,19 11 13 0,6 3 6 16,23-15 10-16,6-10 4 16,17-22 10-16,6-15 3 15,0-17 44 1,-7-13 32-16,-20-19 59 0,-10-5 3 16,-23-8-15-16,-5 0-30 15,-20 8-71-15,-16 7-21 16,-21 18-47-16,-6 11-41 15,-6 16-436-15</inkml:trace>
  <inkml:trace contextRef="#ctx0" brushRef="#br0" timeOffset="85193.6277">14192 13686 549 0,'4'4'203'0,"11"8"-127"15,8 3-39-15,12 0 44 16,9 0 23-16,7-1 9 16,-4-5-12-16,-4 2-39 15,-11-3 23-15,-19 4 30 16,-11 3 14-16,-21 5 16 16,-14 11-31-16,-20 8-44 15,-3 5-20-15,2-3-22 16,6-7-19-16,24-15-168 0</inkml:trace>
  <inkml:trace contextRef="#ctx0" brushRef="#br0" timeOffset="85564.4062">15012 13718 597 0,'1'-7'393'16,"1"-3"0"-16,1 4-155 16,0 5-31-16,-6 8-53 15,-10 5-24-15,-14 14-43 16,-7 7-16-16,-10 11-28 16,1 7-15-16,3-4-15 15,3-6-2-15,8-7-50 16,9-12 327-16</inkml:trace>
  <inkml:trace contextRef="#ctx0" brushRef="#br0" timeOffset="88539.6023">16765 12115 402 0,'11'-3'270'0,"13"-5"44"16,-2 1-40-16,-5 2-39 16,-3 4-20-16,-9 1-62 15,-5 3-29-15,-14 6-34 16,-13 1-18-16,-20 12-19 16,-10 2-14-16,-4 5-22 15,4 0-5-15,14-1-6 16,4-5-1-16,15-3-4 15,8-5-4-15,16-4-4 16,15-2 3-16,20-3 22 16,4 1 13-16,16 4 10 0,0 5-3 15,-3 4-18-15,-1 2-8 16,-18 0-11-16,-9-7-63 16</inkml:trace>
  <inkml:trace contextRef="#ctx0" brushRef="#br0" timeOffset="89039.4918">17503 12061 1086 0,'-15'-8'529'0,"-21"-4"-207"0,-4 0-92 16,-3 12-147-16,0 10-45 15,3 16-43-15,6 11-13 16,3 13 7-16,9 7 3 16,16 5 1-16,12 4-2 15,18-7-2-15,12-10-3 16,21-15 6-16,9-17 6 15,6-19 14-15,1-10 12 16,-12-25 14-16,-7-5 8 0,-20-14 36 16,-12 3 8-16,-32 5 10 15,-16 3-3-15,-15 13-44 16,-9 0-17-16,8 13-2 16,4 3-85-16,11 9-150 15</inkml:trace>
  <inkml:trace contextRef="#ctx0" brushRef="#br0" timeOffset="89235.3227">17552 12133 1076 0,'-6'4'479'0,"-9"15"-234"16,-12 5-37-16,-12 15-65 15,-4 12-32-15,-3 12-52 16,6 5-15-16,12-6 2 16,8-9 388-16</inkml:trace>
  <inkml:trace contextRef="#ctx0" brushRef="#br0" timeOffset="91750.1367">18386 12309 884 0,'-12'-3'483'16,"-6"-3"-53"-16,11-2-248 16,7-6-33-16,20-9-64 15,7-7-24-15,14-2-26 16,5 1 2-16,9 14-2 16,5 13-12-16,6 18-17 15,6 13-7-15,1 15-4 0,-2 4 5 16,-7-5-8-1,-4-7-30-15,-14-14-62 0,-4-12-24 16,-18-18 10-16,-12-9 33 16,-22-11 73-16,-12-4 17 15,-9 2 12-15,5 4-2 0,6 9-5 16,8 7 1-16,14 12-18 16,0 6-8-16,12 6-7 15,3 0 2-15,2 6 18 16,4 0 19-16,-7 4 64 15,-7 1 45-15,-10 5 50 16,-14 2-2-16,-9 0-53 16,2 2-10-16,0-7 231 15</inkml:trace>
  <inkml:trace contextRef="#ctx0" brushRef="#br0" timeOffset="92601.8604">19620 12102 911 0,'10'5'368'0,"20"6"-226"16,11-1-30-16,10-5-27 16,9-2-24-16,-4-4-30 0,-7-5 13 15,-16-5-120-15,-10-1-69 16,-14 1-128-16,-7-1-45 16,-10 8 101-16,-7-3 66 15,-3 6 168-15,-7-3 72 16,0 5 72-16,1 2 21 15,-3 7-24-15,5 8-27 32,6 7-48-32,4 5-18 0,12 2-17 15,4-1-14-15,15-3-11 16,7 3-4-16,8-6-9 16,0-1-1-16,4-4-11 15,0-7-29-15,3-13-88 16,1-5-44-16,1-13-8 15,-5-9 30-15,-8-5 169 0,-9-2 108 16,-19 2 117-16,-10 7 37 16,-16 7-28-16,-7 3-41 15,-6 8-82-15,0 3-39 16,9 8-68-16,6 9-32 16,11 9-26-16,7 5-3 15,14-1 8-15,11-1 10 0,16-5 9 16,5-8 4-16,-3-10 12 15,-8-3 4-15,-14-8 4 16,-8-2-26-16,-14-3-199 16</inkml:trace>
  <inkml:trace contextRef="#ctx0" brushRef="#br0" timeOffset="92960.912">20279 12170 700 0,'4'0'264'0,"5"7"-161"16,4 2-30-16,5 7 34 16,3 5 22-16,-4 3 2 0,-5-1-3 15,-7 0-23-15,-5-3-10 16,-5-9-2-16,-3-3-2 15,-5-11-6-15,-2-8-7 16,5-9-25-16,1-5-15 16,9-6-28-16,9 1-10 15,10 4-10-15,7 4-3 16,3 10 10-16,0 4 6 16,-3 12 16-16,-4 4 6 0,-6 10 6 15,1 9-2 1,-4 3-7-16,-4 2-5 0,-4 3-16 15,-5-4-75-15</inkml:trace>
  <inkml:trace contextRef="#ctx0" brushRef="#br0" timeOffset="93163.9841">20656 12156 937 0,'5'-6'579'16,"3"-5"-3"-16,0 11-348 16,0 5-57-16,0 13-80 15,3 6-28-15,-1 9-29 16,0 5-16-16,-2 4-34 16,-1-1-43-16</inkml:trace>
  <inkml:trace contextRef="#ctx0" brushRef="#br0" timeOffset="93351.7346">20865 12059 1282 0,'6'1'528'0,"6"10"-322"15,7 8-73-15,2 12-76 16,-5 6-15-16,-4 5-14 15,-8 0-8-15,-2-4-20 16,-1-3-70-16</inkml:trace>
  <inkml:trace contextRef="#ctx0" brushRef="#br0" timeOffset="93570.1694">21135 12139 1136 0,'-6'-5'533'0,"-10"0"-194"16,-4 0-102-16,-4 2-107 16,0 4-36-16,7 5-69 15,0 5-25-15,8 4-16 16,8 1-1-16,6 0 2 0,11 0 3 16,14-2 7-16,0-3 1 15,5 3-34-15,1-3-61 16,-4-1-296-16</inkml:trace>
  <inkml:trace contextRef="#ctx0" brushRef="#br0" timeOffset="93851.3575">21424 12226 611 0,'5'-10'418'0,"3"-7"-12"0,-1 0-133 16,0 2-43-16,-7 3-60 15,-7 2-13-15,-7 5-74 16,-8 0-17-16,-6 7-32 16,-2 1-18-16,0 2-1 15,6 8-10-15,10 3-20 16,7 6-5-16,17 5-1 16,5 0 3-16,9 3 13 15,0-3 5-15,-2-3 4 16,2-4 4-16,-8-12-3 15,3-4-7-15,-3-15-100 16,-1-9-98-16</inkml:trace>
  <inkml:trace contextRef="#ctx0" brushRef="#br0" timeOffset="94119.7619">21436 11841 1200 0,'0'10'538'0,"0"9"-244"0,4 18-187 16,0 9-21-16,-2 9 2 15,1 5-388-15</inkml:trace>
  <inkml:trace contextRef="#ctx0" brushRef="#br0" timeOffset="100081.622">19774 12735 1267 0,'0'-2'524'0,"-1"7"-323"0,0 11-69 16,2 31-77-16,7 31-15 16,-3 8-10-16,-1 6-2 15,1-2-4-15,-6-18-1 16,2 5-2-16,0-7-17 15,5-17-117-15,3-9-103 0</inkml:trace>
  <inkml:trace contextRef="#ctx0" brushRef="#br0" timeOffset="100238.1556">19842 13064 1333 0,'-2'-3'524'0,"-4"-8"-352"15,6 5-77-15,16 2-65 16,9 2-27-16,15 2-44 16,11 0-66-16</inkml:trace>
  <inkml:trace contextRef="#ctx0" brushRef="#br0" timeOffset="100597.5091">20420 12831 1046 0,'-14'-10'468'15,"-20"-11"-226"-15,1 9-80 16,-1 12-92-16,1 8-28 16,14 12-36-16,4 2-11 0,17 8-6 15,11-2 0-15,10-3 10 16,10 0 1-16,1-15 9 15,-3-1 3-15,-6-8 6 16,-10-2 0-16,-15-5-8 16,-6-1-4-16,-26 3-8 15,-5 5 2-15,-9 11 13 16,2 1 2-16,17 8-2 16,7-2-6-16,18-1-7 15,8 0-1-15,11 3 2 16,4-2 4-16,6-5 2 15,1-3-12-15,-3-10-101 16,-1-1-248-16</inkml:trace>
  <inkml:trace contextRef="#ctx0" brushRef="#br0" timeOffset="100699.0677">20380 12738 1108 0,'-5'-9'524'0,"-5"-10"-211"0,0 6-165 16,7 15-53-16,-1 5-156 0</inkml:trace>
  <inkml:trace contextRef="#ctx0" brushRef="#br0" timeOffset="100995.4959">20475 12895 1225 0,'-2'7'579'0,"-5"9"-188"15,7 9-219-15,0 14-104 16,10 3-17-16,11 9-28 15,3 4-12-15,-6 5-16 16,-8 1-36-16,-13-2-62 0,-11-8-18 16,-1-10 6-16,-7-10 24 15,-5-22 55-15,9-6 19 16,1-26 5-16,4-13 13 16,13-21 6-16,5-7 16 15,16-4 55-15,4 1 29 16,12 13 31-16,1 7-16 0,-4 10-54 15,2 7-31-15,-13 10-45 16,-5 4-39-16,-7 8-163 16</inkml:trace>
  <inkml:trace contextRef="#ctx0" brushRef="#br0" timeOffset="101136.4057">20782 12834 1267 0,'5'-3'602'15,"3"1"-243"-15,-6 14-190 16,0 13-48-16,-2 20-64 16,-1 7-13-16,0 4-18 15,2-3-9-15</inkml:trace>
  <inkml:trace contextRef="#ctx0" brushRef="#br0" timeOffset="101467.1259">21180 12775 991 0,'-18'0'488'0,"-12"3"-175"15,-5 17-175-15,5 9-49 0,7 16-67 16,5 3-15-16,17-1-11 16,5-2 1-16,16-15 24 15,10-4 19-15,7-14 34 16,0-10 10-16,-9-4 52 16,-9-6 4-16,-19-5-12 15,-9 1-8-15,-21-2-73 16,-4 5-22-16,-2 0-67 15,6 6-62-15</inkml:trace>
  <inkml:trace contextRef="#ctx0" brushRef="#br0" timeOffset="101646.7007">21323 12878 1476 0,'9'-4'595'0,"10"-6"-388"16,10 4-71-16,8 5-76 16,2 0-25-16,2 1-16 15,-6 1-24-15,-6 0-141 16,-7-1-107-16</inkml:trace>
  <inkml:trace contextRef="#ctx0" brushRef="#br0" timeOffset="101771.6879">21486 12838 855 0,'-3'8'437'0,"-1"14"-116"0,-4 7-77 16,8 9-79-16,-2 3-31 15,2-5-50-15,0-3-27 16,6-7-89-16,8-5-114 16</inkml:trace>
  <inkml:trace contextRef="#ctx0" brushRef="#br0" timeOffset="102042.4031">21839 12903 949 0,'-10'-9'490'0,"-13"-11"-150"16,-2 6-100-16,-1 8-129 0,1 9-56 15,6 15-61-15,5 8-16 16,11 10-6-16,5 4 6 15,13-6 14-15,6-20 6 32,-11-7 21-32,2 1 24 0,35 1 58 0,-3-8 29 15,-5-16 15-15,-27-10-12 16,-14-3-51-16,-7 4-36 16,-17 3-62-16,-7 8 339 0</inkml:trace>
  <inkml:trace contextRef="#ctx0" brushRef="#br0" timeOffset="102518.7114">22680 12808 836 0,'-10'-5'473'0,"-12"-5"-75"15,-4 7-114-15,-9 9-119 0,2 8-64 0,3 14-78 16,3 6-21-16,15 13-16 16,7 0-1-16,18-2 8 15,13-6 4-15,17-12 11 16,8-10 7-16,1-11 10 15,-6-6 10-15,-20-11 32 16,-11-1 6-16,-25-6-2 16,-13-4-10-1,-19-4-39-15,-7 1-12 16,5 0-57-16,9 6-72 16</inkml:trace>
  <inkml:trace contextRef="#ctx0" brushRef="#br0" timeOffset="102706.3186">22738 12894 1082 0,'7'-4'529'16,"8"0"-179"-16,20-2-188 16,6 0-36-16,15 1-63 15,-4-1-20-15,-6 1-36 16,-4-1-54-16,-17 2-166 15,-7 1-134-15</inkml:trace>
  <inkml:trace contextRef="#ctx0" brushRef="#br0" timeOffset="102842.2733">22927 12913 1147 0,'-3'8'481'0,"2"19"-280"15,-3-2-58-15,3 5-75 16,7 2-22-16,0-6-53 15,1 4 205-15</inkml:trace>
  <inkml:trace contextRef="#ctx0" brushRef="#br0" timeOffset="103123.2934">23127 12895 1530 0,'1'9'550'0,"2"18"-457"0,-1 0-23 15,-2 11 1-15,-2-4-8 16,-3-9-10-16,0-2-8 16,7-12-23-16,4-8-21 15,13-15-25-15,6-6-9 16,4-11-1-16,5-1 16 16,-2 3 12-16,-7 3 17 0,1 13 21 15,-8 7 12 1,-8 22 23-16,-3 5-8 0,-9 9-16 15,2 6-11-15,0-7-16 16,-1 0-8-16,-2-8-98 16,1-4-79-16</inkml:trace>
  <inkml:trace contextRef="#ctx0" brushRef="#br0" timeOffset="103326.3721">23428 12886 1061 0,'7'-10'578'0,"7"-1"-127"15,-3 10-152-15,3 17-134 16,-3 13-49-16,3 8-45 16,4 3-10-16,-1-2-23 15,0-6-9-15,-2-12-8 16,-1-7 4-16,3-13 8 16,-1-9 3-16,5-14-2 0,1-1-5 15,-2-9-13-15,-1 2-7 16,-6 3-32-1,-6 1 37-15</inkml:trace>
  <inkml:trace contextRef="#ctx0" brushRef="#br0" timeOffset="104020.6047">20885 13787 689 0,'10'-6'366'15,"5"-4"-86"-15,6-8-97 16,5-4-6-16,12-12-25 16,8-4-20-16,12-1-32 15,0 0-17-15,-10 5-30 16,-4 10-7-16,-18 15-16 16,-7 7-13-16,-15 19-17 15,-4 6-6-15,-6 13-2 16,-3 8 6-16,3 10 6 15,2 3 4-15,10 4 1 16,8-1 1-16,9-19 5 16,9-11 0-16,7-25 11 0,-1-14 3 15,1-20 8-15,-4-13 6 16,-4-12-8-16,0-3-3 16,-7 4-14-16,-3 6-6 15,-7 8-6-15,-4 7-2 16,-6 11-4-16,-2 2-7 15,-1 18-17-15,-1 8-6 16,-1 14-1-16,-2 12 6 0,-1 10 14 16,1 5 6-16,3 11 5 15,0 0 56-15,6-3-146 16,4-2-60-16</inkml:trace>
  <inkml:trace contextRef="#ctx0" brushRef="#br0" timeOffset="104270.5368">21983 13477 1363 0,'-6'-5'550'0,"-6"-4"-361"16,-6 9-56-16,1 16-71 15,-4 9-16-15,-3 20-10 0,2 10-5 16,12 16-7-16,3 5-4 16,11 1-11-16,9-1-2 15,12-12 18-15,8-12-34 16,6-16-148-16,-3-12-272 16</inkml:trace>
  <inkml:trace contextRef="#ctx0" brushRef="#br0" timeOffset="104453.8826">22050 13748 1395 0,'7'1'527'16,"15"7"-366"-16,8 5-41 15,14 10-12-15,2 3-28 0,-4 7-52 16,-2-1-8-16,-17-4-41 15,-8-8-54-15</inkml:trace>
  <inkml:trace contextRef="#ctx0" brushRef="#br0" timeOffset="104618.2411">22351 13718 1544 0,'-16'5'629'0,"-21"6"-410"15,-5 6-67-15,-5 10-89 16,20-4-32 0,13-11-35-16,1-1-65 0</inkml:trace>
  <inkml:trace contextRef="#ctx0" brushRef="#br0" timeOffset="104961.9179">22466 13517 1106 0,'10'0'491'0,"8"7"-266"0,2 12-61 16,1 22-80-16,-2 9-1 15,-6 20-3-15,-4 12-5 16,-10 7-26-16,-5-2-20 16,-9-23-7-16,0-13 0 15,0-20 7-15,-2-12 11 16,6-6 3-16,2-6-6 15,4-11-86-15,7-3-62 16</inkml:trace>
  <inkml:trace contextRef="#ctx0" brushRef="#br0" timeOffset="105750.7723">20105 14581 889 0,'-10'17'416'0,"-13"20"-175"16,-8 3-41-16,-3-2-66 15,1-5-42-15,5-14-40 16,2-10-2-16,5-21-19 16,2-11-11-16,8-11-20 15,6-7-14-15,10 5 9 16,6 3 20-16,2 10 36 15,6 14 11-15,1 9 10 16,3 12-14-16,0 12-28 16,5 5-10-16,1 9-12 15,0 1-2-15,0-6-15 0,-5-3-58 16</inkml:trace>
  <inkml:trace contextRef="#ctx0" brushRef="#br0" timeOffset="105898.6379">20007 14281 1269 0,'-3'0'496'0,"2"6"-335"15,1 5-119-15,5 11-48 16,9 7-32-16</inkml:trace>
  <inkml:trace contextRef="#ctx0" brushRef="#br0" timeOffset="106174.4985">20301 14661 1054 0,'8'10'447'0,"11"7"-227"15,3-5-62-15,1-5-52 16,-1-7-14-16,-6-7-41 16,3-7-9-16,-6-5-9 15,-1-2-6-15,-15-8-4 0,-8 3-5 16,-16-2-11-16,-4 5-11 15,-1 20-7-15,-3 6-6 16,9 22-2-16,4 11 8 16,13 11 0-1,5 5 4-15,13 7 6 0,1 0 1 16,8 2-2-16,3-3 12 16,-1-11 11-16,2-8 4 15,-7-19 453-15</inkml:trace>
  <inkml:trace contextRef="#ctx0" brushRef="#br0" timeOffset="106447.353">20837 14624 847 0,'1'5'462'16,"-3"11"-18"-16,-7 8-173 15,-11 8-51-15,-4 5-41 16,-7-1-85-16,-2-5-31 15,4-12-35-15,2-9-25 16,9-19-74-16,6-11-25 16,8-16-14-16,4-2 18 0,8 1 70 15,1 4 37-15,6 11 48 16,0 5 18-16,6 16 20 16,2 8-7-16,1 13-27 15,-1 10-14 1,-2 10-26-16,-2 1-8 0,2 2 20 15</inkml:trace>
  <inkml:trace contextRef="#ctx0" brushRef="#br0" timeOffset="107556.9491">21757 14560 903 0,'3'13'381'0,"-7"21"-209"0,-6 7 20 16,-18 5-7-16,-8 3-22 15,-6-1-39-15,-4-6-38 0,6-18-30 16,5-10-2-16,8-23-8 15,8-17-16-15,10-9-25 16,11-4-11-16,7 1-13 16,4 10 8-16,3 9 16 15,0 9 8-15,6 14 9 16,0 10 2-16,3 13-8 16,0 4-6-16,2 3-2 15,2 1 6-15,-3-5-114 16</inkml:trace>
  <inkml:trace contextRef="#ctx0" brushRef="#br0" timeOffset="107869.3569">22069 14596 1191 0,'-6'-6'515'15,"-10"-8"-284"-15,-4 7-65 16,2 11-81-16,-3 6-35 16,5 14-39-16,0 4-11 15,2 5-11-15,8 8-1 16,7 0 6-16,12-3 3 16,10-6 8-16,2-9 7 15,5-12 10-15,-7-10 21 0,-5-9 46 16,-8-8 6-16,-15-4-4 15,-7-1-20-15,-11 3-55 16,-5 2-16-16,4 5-105 16,10 4 401-1</inkml:trace>
  <inkml:trace contextRef="#ctx0" brushRef="#br0" timeOffset="108029.1041">22142 14662 1303 0,'14'-4'551'0,"20"-6"-289"16,5 5-88-16,9 1-71 0,-3 3-31 16,-7 1-49-16,-3 0-2 15,-14 0-60-15,-8 0-56 16,-2 5-210-16</inkml:trace>
  <inkml:trace contextRef="#ctx0" brushRef="#br0" timeOffset="108176.2815">22352 14653 938 0,'-3'3'476'0,"-2"9"-112"16,4 3-112-16,2 10-89 15,3 4-36-15,-1 2-66 32,0 2-18-32,1-5-50 0,1-3-71 15</inkml:trace>
  <inkml:trace contextRef="#ctx0" brushRef="#br0" timeOffset="108473.087">22712 14692 825 0,'-2'7'446'0,"-2"13"-59"15,-2 2-124-15,-6 2-74 16,-5 1-42-16,-4-5-67 15,-2-3-21-15,-2-11-15 16,3-7-8-16,3-13-45 16,0-6-15-16,9-4-23 15,3 0-3-15,9-2 29 16,9 5 2-16,7 7 29 16,4 4 16-16,0 12 32 15,1 6 20-15,-2 11-9 16,0 7-6-16,-1 7-26 15,1-1-10-15,2-4-53 16,-2-5-24-16</inkml:trace>
  <inkml:trace contextRef="#ctx0" brushRef="#br0" timeOffset="108801.1431">22936 14692 1132 0,'-5'5'463'16,"0"11"-246"-16,5 4-100 15,7 6-26-15,7 2-3 16,13-5-19-16,4-2 1 0,7-18-4 16,0-6-1-16,-6-21-3 15,-1-2-4-15,-9-11-10 16,-5-3-9-16,-11-3-13 15,-12-4-5-15,-20-14-13 16,-14-4-1-16,-17 3-11 16,-3 9-3-16,12 30 5 15,6 19-3-15,17 19-2 16,11 14-2-16,14 9-7 16,9 1 1-16,27 5 15 15,13-5-60-15</inkml:trace>
  <inkml:trace contextRef="#ctx0" brushRef="#br0" timeOffset="109228.1016">23300 14655 812 0,'4'-1'510'0,"7"-1"-19"16,-5 5-192-16,3 12-148 15,0 3-42-15,-4 7-45 16,-5 1-10-16,-2 4-20 15,-2-4-8-15,4-7-2 16,3-6-2-16,5-13-19 16,0-8-11-16,10-15-23 15,2-4-1-15,5-5 14 0,1 3 8 16,-3 9 11-16,-3 2 4 16,-6 14 12-16,-4 6 5 15,-9 11 6-15,-1 9-4 16,0 8-9-16,0 3-5 15,4 6-1-15,1-1 12 16,2-6-88-16,1-4-54 16</inkml:trace>
  <inkml:trace contextRef="#ctx0" brushRef="#br0" timeOffset="109376.9064">23490 14345 1560 0,'-2'-6'603'16,"-5"-4"-448"-16,7 8-92 16,4 9-96-16,7 9-84 15</inkml:trace>
  <inkml:trace contextRef="#ctx0" brushRef="#br0" timeOffset="109518.507">23759 14647 1422 0,'9'9'657'0,"16"17"-317"15,1-1-100-15,-7 4-141 16,-4 0-38-16,-14-10-5 16,-5-4-7-16,-14-8-4 15,1-2-35-15</inkml:trace>
  <inkml:trace contextRef="#ctx0" brushRef="#br0" timeOffset="110275.2565">20035 15362 566 0,'0'30'216'16,"-5"16"-116"-16,3 11-43 15,-3-3 7-15,4-13 9 16,1-7-16-16,0-17-16 16,4-8 9-16,-9-18-2 15,0-8-10-15,1-19-16 16,-10-11-11-16,8-13-10 16,2-1 34-16,4 2 51 15,12 10 28-15,8 23 43 16,3 11-21-16,6 18-35 15,0 10-30-15,5 15-37 16,0 3-8-16,-6 8-11 0,-5-1-3 16,-9 1 2-16,-6-2 1 15,-6-5-1-15,-2 0-30 16,-2-13-207-16</inkml:trace>
  <inkml:trace contextRef="#ctx0" brushRef="#br0" timeOffset="110853.5859">20562 15338 828 0,'-6'-7'411'0,"-8"-7"-125"16,-4 5-90-16,-1 5-82 15,-4 7-41-15,0 10-56 16,7 6-21-16,4 11-12 15,12 1 1-15,10-1 5 16,6-3 6-16,7-9 7 16,-1-8 1-16,3-7 4 15,-3-5-5-15,-9-7-8 16,-5 2-3-16,-15 4-18 16,-7 2 1-16,-14 6 6 15,-3 2 3-15,0 3 17 0,8 5 2 16,9-5-3-16,4 2-2 15,13-2-4-15,-2-3-1 16,16 1 10-16,-2 1 6 16,4 4 16-16,5-2 9 15,-3 1 21-15,7-1 9 16,2-4-7-16,-1-2-5 16,6-5-18-16,3-8-8 15,4-8-6-15,2-3 0 16,-3-3-5-16,-4-3 0 0,-13 1 3 15,-9-2 3 1,-16-1 3-16,-9 1 1 0,-13 1-7 16,-4 5-8-16,-2 15-17 15,2 8-9-15,1 20-11 16,6 6-1-16,8 14 4 16,5-1 2-16,7 6 9 15,4 0 5-15,0-3 6 16,2 2 2-16,2-6 6 15,0-6 3-15,1-9-17 16,2-6-67-16</inkml:trace>
  <inkml:trace contextRef="#ctx0" brushRef="#br0" timeOffset="111025.1009">20971 15470 951 0,'0'-8'529'15,"0"0"-57"-15,-2 8-230 16,-3 8-121-16,5 13-36 16,1 11-47-16,3-4-11 15,1 5 1-15,1-3-45 16,-1-4-148-16</inkml:trace>
  <inkml:trace contextRef="#ctx0" brushRef="#br0" timeOffset="111271.1748">21286 15541 995 0,'-1'-10'467'0,"-6"-9"-173"16,-5-5-43-16,-7 3-58 16,-3-2-30-16,-3 8-57 15,0 6-32-15,5 10-53 16,2 8-15-16,4 11-23 15,3 0-1-15,6 5 6 16,5 0 3-16,9-3 9 16,5-3 2-16,6-5 7 15,4-2 15-15,2-5-57 16,-1-4-399-16</inkml:trace>
  <inkml:trace contextRef="#ctx0" brushRef="#br0" timeOffset="111444.2239">21422 15470 1435 0,'3'0'619'15,"-2"4"-308"-15,13 11-173 0,0 7-14 16,6 8-44-16,6 1-22 16,0 9-29-16,0 3-11 15,-4 1-32-15,-1 1-79 16,-10-13-138-16</inkml:trace>
  <inkml:trace contextRef="#ctx0" brushRef="#br0" timeOffset="111616.2894">21692 15446 928 0,'-7'-4'511'16,"-7"-8"-64"-16,-2 18-274 15,-2 9-31-15,-5 16-44 16,-2 2-14-16,-11 16-15 15,-4 4 2-15,-7 4-30 16,-5 7-9-16,1-4-43 16,3-5-82-16</inkml:trace>
  <inkml:trace contextRef="#ctx0" brushRef="#br0" timeOffset="111975.525">21845 15493 958 0,'9'11'545'0,"7"5"-85"15,-5 10-217-15,2 3-33 16,-8-3-93-16,-3-4-41 0,3-9-32 15,-5-2-1-15,2-11-5 16,3-6-6-16,3-9-22 16,4-6-8-16,6-6-12 15,2-2-10-15,0-2 10 16,-2 4 1-16,-3 14-9 16,-2 11 5-16,-3 16 1 15,0 8 2-15,-2 10 7 16,-2 4 4-16,1 2 2 15,-1-1 3-15,0-4-43 16,0-5-79-16</inkml:trace>
  <inkml:trace contextRef="#ctx0" brushRef="#br0" timeOffset="112131.8181">21986 15182 1485 0,'-3'-2'598'16,"-4"1"-396"-16,7 3-110 16,0-2-83-16,0 1-6 15,8 26 150-15</inkml:trace>
  <inkml:trace contextRef="#ctx0" brushRef="#br0" timeOffset="112404.3642">22388 15700 1747 0,'0'0'724'0,"0"0"-459"16,1 0-74-16,-1 0-98 16,0 0-41-16,0-1 213 0</inkml:trace>
  <inkml:trace contextRef="#ctx0" brushRef="#br0" timeOffset="129756.3049">1696 14192 587 0,'-6'-6'352'0,"-3"-2"-51"0,-2-1-110 15,1 2-34-15,5 7-75 16,-3 3-29-16,2 11-38 16,1 2-11-16,-2 4-4 15,13 1-2-15,7-5 0 16,4-2 0-16,12-11 5 16,-8-3 4-16,1-11 33 15,-2-6 26-15,-12-5 47 16,-3-3 23-16,-12 2 4 15,-8 1-19-15,-10 9-43 16,-3 9-23-16,0 12-39 16,2 10-14-16,7 7-13 15,10 3-7-15,9 0 1 16,0-4 2-16,16-5 4 16,-2-8 3-16,8-10 6 0,3-2 3 15,-3-8 7-15,-3-2 27 16,-11-2 40-16,-7-3 13 15,-13 1 17-15,-6 0-23 16,-4 7-40-16,-1 2-18 16,8 5-22-16,8 3-8 15,13 0-77-15,5-1-83 16</inkml:trace>
  <inkml:trace contextRef="#ctx0" brushRef="#br0" timeOffset="130068.7691">2209 14056 1072 0,'11'8'456'0,"12"10"-228"0,7 13-61 16,12 12-39-16,1 4-44 15,0 10-77-15,-2-4-15 16,-9-9-163-16</inkml:trace>
  <inkml:trace contextRef="#ctx0" brushRef="#br0" timeOffset="130252.5872">2559 14077 1478 0,'-14'1'615'15,"-21"13"-355"-15,-5 6-57 0,-4 25-73 16,-8 6-37 0,0 10-55-16,5 2-16 0,12-7-23 15,10-9-64-15,15-17-156 16</inkml:trace>
  <inkml:trace contextRef="#ctx0" brushRef="#br0" timeOffset="130587.0841">2631 14524 1164 0,'-10'-5'501'0,"-5"-2"-259"15,6-1-74-15,9-2-84 0,5-1-37 0,9-2-52 16,5 1-9-16,6 5 8 15,4 7 8-15,-3 13 15 16,-6 8 21-16,-18 9 47 16,-11 2 13-16,-12 6 12 15,-6-3-16-15,2-5-39 16,3-7-12-16,9-15-16 16,8-4-11-16,5-8-14 15,10-1-7-15,9-4-12 16,2 1-3-16,10 2-51 15,2 0-85-15</inkml:trace>
  <inkml:trace contextRef="#ctx0" brushRef="#br0" timeOffset="130804.9445">2978 14231 1192 0,'-2'-3'543'16,"6"-1"-246"-16,3 2-101 15,14 4-107-15,2 3-35 16,8 0-41-16,3 2-5 16,2-1-35-16,0 0-66 15,-7-4-311-15</inkml:trace>
  <inkml:trace contextRef="#ctx0" brushRef="#br0" timeOffset="130945.8225">3038 14365 1215 0,'0'7'588'16,"-2"0"-249"-16,16-1-129 15,12 0-37-15,15-5-97 16,10 4 7-16,-1 0 285 15</inkml:trace>
  <inkml:trace contextRef="#ctx0" brushRef="#br0" timeOffset="131617.2533">3815 13991 825 0,'-14'8'421'16,"-8"5"-148"-16,-13 2-62 16,-6-4-19-16,3-12-43 15,3-8-19-15,15-15-70 16,8-10-30-16,21-4-50 15,10-1-13-15,15 6 7 16,4 10 15-16,4 17 23 16,-1 12 9-16,-16 20 9 15,-9 11 7-15,-30 15 10 16,-11 5 1-16,-19 6-7 0,-3-2-11 16,10-14-11-16,10-9-3 15,19-18-15-15,11-10-4 16,22-9-7-16,3-4-2 15,14-3 10-15,4-2 2 16,6 2-7-16,-2 2-71 16,-5-2-249-16</inkml:trace>
  <inkml:trace contextRef="#ctx0" brushRef="#br0" timeOffset="131867.2237">4013 14082 869 0,'2'7'446'0,"2"12"-107"15,-1 4-83-15,-1 4-84 16,1 5-28-16,-5-6-55 16,1-4-24-16,-3-13-14 15,-3-8-1-15,9-15-8 16,2-10-6-16,4-10-24 16,6-6-9-16,2 4-5 15,-1 6-2-15,4 9 20 16,0 9 9-16,-4 12 12 15,3 8 5-15,-8 15-19 16,-3 7-7-16,-4 17-8 16,0 3-1-16,0-1-78 15</inkml:trace>
  <inkml:trace contextRef="#ctx0" brushRef="#br0" timeOffset="132070.378">3694 14437 1177 0,'-7'-3'594'0,"-5"-3"-150"0,21-1-284 16,14 4-34-16,25-1-67 16,16 3-20-16,12 1-25 15,9 0-5-15,6-1-9 16,-4-7-74-16</inkml:trace>
  <inkml:trace contextRef="#ctx0" brushRef="#br0" timeOffset="132468.8243">3798 14664 1192 0,'-4'-3'531'0,"6"-2"-236"0,10-1-140 15,25-7-76-15,7 4-28 16,9 2-36-16,0-1-6 16,-11 10-5-16,-12 1 0 15,-19 14 3-15,-11 6 2 16,-21 3 0-16,2 4 0 15,-3-7 2-15,3-4-3 16,9-13-15-16,5-6-8 0,17-4-12 16,11-2-2-16,13 3 12 15,4 3 3-15,-5 9 6 16,-11 7 12-16,-20 14 42 16,-10 5 16-16,-26 3 27 15,-1 2-2-15,-5-11-11 16,1-14-39-16,14-16-168 15,3-10-175-15</inkml:trace>
  <inkml:trace contextRef="#ctx0" brushRef="#br0" timeOffset="132640.8985">4698 14573 1809 0,'5'7'713'0,"6"11"-474"16,-4 5-82-16,-3 10-72 16,-4 2-29-16,-7 0-27 15,-5-3 231-15</inkml:trace>
  <inkml:trace contextRef="#ctx0" brushRef="#br0" timeOffset="133223.1568">5155 14328 904 0,'10'-1'455'15,"7"-2"-161"-15,0 14-121 16,-4 6-28-16,-8 14-55 0,-4 5-14 15,-3 0-16-15,-3-5-3 16,4-14-16-16,-1-10-8 16,5-16-9-16,9-10-8 15,10-15-12-15,5-1-4 16,8 7-2-16,-3 8 8 16,-6 20 17-16,-2 14 6 15,-13 13 16-15,-7 9-3 16,-5 5-9-1,1 0-4-15,1-10-53 16,9-5-21-16</inkml:trace>
  <inkml:trace contextRef="#ctx0" brushRef="#br0" timeOffset="133599.6836">6047 14218 1166 0,'-16'-18'538'0,"-8"-21"-243"16,5-4-83-16,16 4-96 15,11 8-43-15,16 11-38 16,10 12-8-16,9 20-1 15,1 5-6-15,-7 20-9 16,-7 5 2-16,-26 13 7 16,-13 6 1-16,-23 9 1 15,-7 1-1-15,0-11-4 16,5-9 3-16,15-24-6 16,10-17-5-16,15-13-11 15,13-4-7-15,15-5 0 16,7 3 3-16,5 3 4 15,1 0 2-15,-2 4-52 0,-2 0 413 16</inkml:trace>
  <inkml:trace contextRef="#ctx0" brushRef="#br0" timeOffset="133882.2785">6453 13969 1398 0,'1'5'587'0,"9"4"-336"16,-5 7-80-16,3 8-65 16,1 5-30-16,-7 2-29 15,-1-1-11-15,-1-9-6 16,-1-8-2-16,2-14-15 16,7-10-13-16,7-14-17 15,1-4-4-15,5-4 4 16,1 5 9-16,-3 11 0 15,1 6 0-15,-2 14 1 16,-2 5 0-16,-2 8 6 16,-1-1 0-16,-3 8-41 15,1-2-68-15</inkml:trace>
  <inkml:trace contextRef="#ctx0" brushRef="#br0" timeOffset="134022.9197">6491 14291 1179 0,'0'-2'575'0,"5"-3"-190"16,11-2-244-16,4-1-54 15,12 5-59-15,2 1-2 16,1 5 42-16</inkml:trace>
  <inkml:trace contextRef="#ctx0" brushRef="#br0" timeOffset="134163.4974">6572 14402 1004 0,'5'1'582'15,"6"1"-33"-15,10 3-374 16,6-4-40-16,11 1-70 16,0 0 350-16</inkml:trace>
  <inkml:trace contextRef="#ctx0" brushRef="#br0" timeOffset="134710.2195">7361 14454 838 0,'0'5'339'0,"5"13"-215"15,-3 2-3-15,-3 1-22 16,0 0-15-16,-7-11-18 15,2-2 1-15,3-10-8 16,-3-14-6-16,4-19-13 16,2-6-6-16,10-7-15 15,5 9 4-15,9 13 7 0,0 7 1 16,2 17 9-16,1 5-6 16,-1 17-7-16,-1 8-7 15,-6 6-3-15,-7 2 0 16,-7 2 1-16,-2-4 0 15,1-3-47-15</inkml:trace>
  <inkml:trace contextRef="#ctx0" brushRef="#br0" timeOffset="134996.2672">8002 14343 929 0,'-7'10'509'0,"-8"16"-75"15,-3 6-140-15,-7 6-119 16,2 0-48-16,-2-5-70 16,5-5-18-16,-1-12-5 15,1-7 1-15,-3-18-20 16,1-5-13-16,6-13-24 0,4-3-9 16,10-3 5-16,4 0 4 15,11 10 5-15,4 6 3 16,4 17 6-16,6 11 2 15,-4 15 4-15,6 6-1 16,-3 2 4-16,-4 0 18 16,7-11-131-16</inkml:trace>
  <inkml:trace contextRef="#ctx0" brushRef="#br0" timeOffset="135272.2464">8191 14481 1433 0,'5'8'567'16,"9"4"-383"-16,4-1-42 16,3-5-57-16,4-4-23 15,-4-2-27-15,-2-5-1 0,-9-12 1 16,-2-3-3-16,-7-8-14 16,-1-2-7-16,-4 5-12 15,-10 3-10-15,-6 13-9 16,-5 9-5-16,1 18-5 15,1 7 1-15,9 10 7 16,5 4 2-16,4 0 6 16,5 4 3-16,5 3 5 15,0 1 2-15,8 1 6 16,0 0-2-16</inkml:trace>
  <inkml:trace contextRef="#ctx0" brushRef="#br0" timeOffset="135709.6218">8663 14117 1577 0,'-3'2'691'16,"-6"0"-294"-16,5 9-288 15,3 5 250-15</inkml:trace>
  <inkml:trace contextRef="#ctx0" brushRef="#br0" timeOffset="138215.3191">8779 14474 593 0,'-1'16'370'0,"-7"6"-64"16,-9 7-82-16,-10-4-48 15,-7-8-78-15,-3-6-26 16,0-11-32-16,4-7-10 16,7-3-10-16,7-3-6 15,11-1-11-15,5 1-4 16,12-5-8-16,8 2 0 0,10 5 4 16,7 2 7-16,1 14 15 15,2 8 4-15,-1 9 4 16,-2 1-3-16,-8 1 44 15,-3-2-60-15</inkml:trace>
  <inkml:trace contextRef="#ctx0" brushRef="#br0" timeOffset="138590.2396">8892 14380 1418 0,'3'2'514'0,"11"10"-406"15,7 9-26-15,19 19-27 16,2 6 2-16,1 9-13 16,-4 0-12-16,-17 2-1 15,-12 1-2-15,-16-2-17 16,-13-4-23-16,-9-14-44 15,0-3-25-15,-4-24-13 16,6-9 11-16,5-18 30 16,7-15 22-16,14-16 28 15,6-6 18-15,15-8 22 16,7 0 26-16,8 2 29 16,6 2-1-16,-3 10-7 15,-5 7-26-15,-16 13-33 16,-6 12-14-16,-12 15-144 15,0 8-311-15</inkml:trace>
  <inkml:trace contextRef="#ctx0" brushRef="#br0" timeOffset="139199.6879">9261 14475 890 0,'-5'0'496'0,"-8"0"-62"0,7 7-304 15,-3 6-47-15,4 5-71 16,8 4-12-16,8 1-8 16,5-1 1-16,6-4 7 15,1-5 2-15,1-7 12 16,2-8 3-16,-1-12 16 16,-4-6 3-16,-5-8 12 15,-7-2 5-15,-5 0-2 16,-4 1 3-16,-7 10-11 15,2 4-10-15,-2 14-27 16,6 4-11-16,1 10-15 16,1 5 1-16,7 4 9 15,2-2 4-15,5-2 4 16,4-6 2-16,1-6 3 16,1-2 3-16,-1-4 8 15,-1-5 4-15,-5-4 6 16,-5-4-1-16,-7-3-7 15,2 4-23-15,-2 2-48 16,1-3-26-16,4 5-5 16,-1-1 17-16,2 2 37 0,0 5 23 15,4 3 24-15,-2 4 11 16,4 11 26-16,1 7 10 16,3 10-14-16,3 6-8 15,-6 11-21-15,-2 2-9 16,-14 6-3-16,-10 3 4 0,-12-4 1 15,-2-5 0-15,-1-14-6 16,0-10-7-16,6-25-24 16,3-8-6-16,5-28 1 15,9-14 2-15,8-14 20 16,4-4 5-16,12 5 3 16,4 6 10-16,11 14 10 15,3 2-3-15,0 9 44 16,-1 6-69-16</inkml:trace>
  <inkml:trace contextRef="#ctx0" brushRef="#br0" timeOffset="139585.3645">10005 14554 758 0,'-9'-2'424'0,"-10"2"-62"16,2 1-177-16,2 3-108 15,6 8-31-15,6 5-25 16,3 2-2-16,11 1 0 16,0-4-4-16,3-4-2 15,1-6 36-15,2-10 49 16,0-6 9-16,0-11 5 15,3-3-36-15,5-7-49 16,6-3-13-16,6 2-14 16,-3 4-2-16,0 17 0 31,-3 7 0-31,-7 16 31 0,-1 4 6 16,-7 9 35-16,-9 1 17 15,-9-1-3-15,-6-1-2 0,-7-2-26 16,-2-1-14-16,-1-9-36 15,3-3-30-15</inkml:trace>
  <inkml:trace contextRef="#ctx0" brushRef="#br0" timeOffset="140147.7364">11266 14417 863 0,'-23'-4'522'15,"-16"-4"-24"-15,-10 14-292 16,-4 4-64-16,12 17-97 16,10 8-30-16,23 6-29 15,11 0 1-15,27-4 13 16,7-6 5-16,15-12 8 16,1-7 4-16,-10-14 14 15,-9-12 9-15,-19-9 13 16,-8-8 2-16,-11-16-2 15,-2-8-1-15,-3-25-11 16,2-4-6-16,7-1-14 16,0 4-14-16,9 22-18 15,6 13-9-15,9 23-16 16,5 11 29-16,9 22-121 0,2 7-234 16</inkml:trace>
  <inkml:trace contextRef="#ctx0" brushRef="#br0" timeOffset="140322.2204">11491 14388 1263 0,'-2'14'502'0,"-3"17"-332"16,-1 7-51-16,6 11-52 15,4-20-22 1,-2-14 1-16,0 0-58 0</inkml:trace>
  <inkml:trace contextRef="#ctx0" brushRef="#br0" timeOffset="140472.3255">11516 14184 1136 0,'-3'-6'538'16,"-3"-3"-188"-16,5 5-263 15,0 4-50-15,4 6-89 16,-3-6-98-16</inkml:trace>
  <inkml:trace contextRef="#ctx0" brushRef="#br0" timeOffset="140644.4767">11686 14442 937 0,'4'13'533'0,"1"17"-59"16,1 1-178-16,0-6-137 15,-2-2-48-15,5-11-50 16,5-8-5-16,6-6-1 0,-2-11-1 16,0-9-16-16,-5-4-9 15,-5-6-52-15,5 3-44 16,-1 2 199-16</inkml:trace>
  <inkml:trace contextRef="#ctx0" brushRef="#br0" timeOffset="141112.8108">12236 14397 1149 0,'-9'-8'512'0,"-8"-10"-259"16,-1 4-50-16,-1 10-100 15,2 5-40-15,7 16-56 16,-1 3-12-16,10 3-13 15,8 2 4-15,4-5 9 16,7-2 5-16,3-9 5 16,-4-1 2-16,-2-8 2 15,-8-2-4-15,-8-1-9 16,-5 3-7-16,-8 4-4 16,-4 1 2-16,-4 9 4 15,3-1 1-15,2 7-6 16,6 0-1-16,11 0 2 0,1 3 3 15,14-5 7-15,0 0 3 16,5-8 5-16,5-2 4 16,-3-11 8-16,6-9 4 15,2-9 3-15,-1-6 1 16,0-9-1-16,-2-2 3 16,-8-6 11-16,-2 3 22 15,-5 10 20-15,-2 11-3 16,-4 22-16-16,0 11-21 0,-2 18-28 15,1 6-4-15,0 6-4 16,0 2 0-16,4-4-23 16,-3-2-481-16</inkml:trace>
  <inkml:trace contextRef="#ctx0" brushRef="#br0" timeOffset="141694.5356">13174 14611 1135 0,'4'0'552'0,"4"-1"-195"16,17 2-150-16,13-1-46 15,24 3-72-15,13-2-36 16,7 2-60-16,-5 1-424 15</inkml:trace>
  <inkml:trace contextRef="#ctx0" brushRef="#br0" timeOffset="142061.1199">13823 14346 1103 0,'-3'7'467'0,"-5"12"-225"15,-3 9-108-15,2 11-37 16,-1-3-11-16,9 1-36 16,3-6-9-16,12-8-17 15,10-2-9-15,11-13-1 16,8 0-1-16,7-8-8 16,-1-3-31-16,-9-6-123 15,-7-5-110-15</inkml:trace>
  <inkml:trace contextRef="#ctx0" brushRef="#br0" timeOffset="142207.2742">14132 14359 478 0,'-2'-8'382'0,"-4"-7"55"0,5 11-115 0,-4 18-125 16,4 13-31-16,-2 18-22 16,3 11-14-16,0 8-16 15,3-2-26-15,5-1-28 16,-4-9-11-16,6-11-62 15,-1-7 123-15</inkml:trace>
  <inkml:trace contextRef="#ctx0" brushRef="#br0" timeOffset="142746.4683">14721 14510 788 0,'-27'3'408'0,"-15"7"-153"16,3-1-79-16,1-3-39 15,19 4-83-15,6-1-22 16,15 0-41-16,15 4-1 0,20 3 6 16,8 4 8-16,10 3 8 15,-2 1 1-15,-17 2 5 16,-12-1 5-16,-28-2 32 15,-17-2 5-15,-16-6 0 16,-4-6 4-16,3-11-120 16,6-6-98-16</inkml:trace>
  <inkml:trace contextRef="#ctx0" brushRef="#br0" timeOffset="142918.292">14925 14605 1128 0,'3'-2'513'0,"1"2"-236"16,0 4-66-16,-4-4-100 15,0 2-30-15,0 27-50 0,-1 30-13 16,-1-28-40-16,1 2-72 16</inkml:trace>
  <inkml:trace contextRef="#ctx0" brushRef="#br0" timeOffset="143043.2647">14879 14375 1428 0,'-3'-13'533'0,"-5"-6"-424"16,2 6-61-16,5 17-48 16,2 8-86-16,13 9-279 15</inkml:trace>
  <inkml:trace contextRef="#ctx0" brushRef="#br0" timeOffset="143251.892">15097 14660 873 0,'1'15'533'31,"2"11"-69"-31,-3-5-171 0,-8-7-60 16,3-6-94-16,3-7-34 16,4-8-55-16,11-5-14 15,0-14-23-15,5-3-7 16,4 1-7-16,0 2-2 15,5 14-8-15,0 8-3 16,-5 12 10-16,-7 9 3 16,-10 16 11-16,-2 0 3 15,-6 9 33-15,2-1 295 0</inkml:trace>
  <inkml:trace contextRef="#ctx0" brushRef="#br0" timeOffset="143685.4689">15760 14123 1090 0,'-25'20'451'16,"-35"35"-253"-16,1 20-48 16,11 32-51-16,11 3-23 15,35 2-32-15,14-6-12 16,30-17-4-16,1-11 4 16,11-19-2-16,1-13-5 15,-1-26-96-15,-1-14-33 16</inkml:trace>
  <inkml:trace contextRef="#ctx0" brushRef="#br0" timeOffset="143966.6455">16017 14089 1095 0,'-1'12'496'16,"-1"5"-233"-16,-5 14-116 16,-5 8-14-16,2 2-47 15,-2 1-18-15,12-1-21 16,4-8-8-16,17-5-9 16,7-5-3-16,3-13 4 0,3-2 3 15,-8-9-47-15,-6-8-54 16,-2-5-145-16,-7-5-143 15</inkml:trace>
  <inkml:trace contextRef="#ctx0" brushRef="#br0" timeOffset="144105.3642">16146 14119 937 0,'0'-1'470'0,"-3"3"-177"0,-1 10-74 16,4 16-103-16,-1 7-30 15,8 13-8-15,3 6-15 16,0 5-20-16,-1-1-2 15,2-2-19-15,-2-8-51 0,2-17-320 16</inkml:trace>
  <inkml:trace contextRef="#ctx0" brushRef="#br0" timeOffset="144386.5519">16387 14450 1264 0,'0'7'490'0,"0"13"-350"16,0-2-8-16,1-4-39 16,-1-1-29-16,0-9-30 15,0-4 0-15,0-9-2 16,0-8-5-16,0-17-16 16,0-5-6-16,5-7-5 15,3-1-1-15,5 6-3 16,3 7-2-16,7 14 3 15,0 11 6-15,-1 16 29 0,1 11 8 16,-6 21 8-16,1 9-6 16,-5 8-22-16,-2 0-4 15,-3-10 3-15,4-6-52 16</inkml:trace>
  <inkml:trace contextRef="#ctx0" brushRef="#br0" timeOffset="144620.8883">15946 14688 1355 0,'7'-3'519'0,"14"-5"-334"15,18-5-82-15,25 3-11 16,16-4-11-16,28 2-25 15,7 5-7-15,6-1 21 16,-1 5-58-16,-23 3-211 16,-14 1-394-16</inkml:trace>
  <inkml:trace contextRef="#ctx0" brushRef="#br0" timeOffset="144980.5333">16102 14932 987 0,'0'-8'417'16,"7"-12"-190"-16,7-4-154 16,25 1-8-16,9 2 2 15,12 9-3-15,3 9-13 16,-11 10-33-16,-11 6-1 0,-24 4 7 15,-16-1 1-15,-19 4-1 16,-6-3-1-16,-2-3-5 16,4-2-2-16,14-9-13 15,12-2-7-15,24-5-12 16,8 4-3-16,8 3 6 16,-4 4 6-16,-11 17 0 15,-7 0 1-15,-22 9 21 16,-11 1 13-16,-16-1 17 15,-16-2 2-15,-7-6-14 16,7-4 450-16</inkml:trace>
  <inkml:trace contextRef="#ctx0" brushRef="#br0" timeOffset="145276.9644">16687 13979 759 0,'7'-10'507'0,"17"1"12"15,5 10-240-15,18 37-153 16,7 16-36-16,7 41 6 15,-3 23-8-15,-16 16-11 16,-9 12-8-16,-34 4-31 16,-9-10-4-16,-18-22-5 15,-7-19 0-15,6-40-48 16,1-18 22-16</inkml:trace>
  <inkml:trace contextRef="#ctx0" brushRef="#br0" timeOffset="146095.0419">14719 15293 641 0,'-6'11'251'0,"-2"15"-154"15,7 7-49-15,18 11-5 16,6-3 16-16,23 0 28 16,6-9 10-16,14-18-2 15,8-8-14-15,0-16-33 16,-2-11-13-16,-6-8 6 0,-4-2 8 16,-1 6 6-1,-5 14 2-15,-8 17-12 0,-6 7-7 16,-12 14-9-16,-7 2-2 15,-5 1-3-15,2 2 0 16,-5-10 6-16,3-6-50 16</inkml:trace>
  <inkml:trace contextRef="#ctx0" brushRef="#br0" timeOffset="146536.8316">15574 15555 760 0,'0'-6'326'16,"2"-10"-176"-16,11-1-16 16,14 0-29-16,1-1-13 15,20-1-27-15,2 4-10 16,13 7-20-16,13 8-19 16,1 11-16-16,-1 4 0 0,4 6 0 15,0 3 3-15,4-8 2 16,6-2 2-16,4-13 0 15,3-9 2-15,8-15 13 16,1-6 21-16,-7-13 18 16,-9 0 12-16,-30 6-3 15,-15 2-18-15,-27 15-11 16,-11 5-21-16,-14 7-68 16,-9 2 159-16</inkml:trace>
  <inkml:trace contextRef="#ctx0" brushRef="#br0" timeOffset="147364.594">16083 15876 803 0,'-15'-10'500'15,"-12"-8"21"-15,-5 13-343 16,-3 5-54-16,7 16-85 15,8 9-35-15,17 19-29 16,8 3-2-16,20 4 11 16,6-1 8-16,7-14 11 15,1-2 8-15,6-18 9 16,1-10 8-16,-1-17 46 16,2-6 15-16,-13-21 25 15,-9-7 13-15,-19-6-28 16,-15-9-12-16,-25 13-32 15,-5 3-21-15,-7 13-26 16,4 12-10-16,11 9-47 0,1 8-52 16,11 9-146-16</inkml:trace>
  <inkml:trace contextRef="#ctx0" brushRef="#br0" timeOffset="147575.6769">16236 15910 1294 0,'-16'12'556'0,"-23"18"-294"0,0 7-50 15,1 12-87-15,2-2-35 16,5 2-15-16,3 0 316 15</inkml:trace>
  <inkml:trace contextRef="#ctx0" brushRef="#br0" timeOffset="157557.2523">15607 15823 407 0,'1'-2'310'0,"0"-2"39"0,-1 6-17 15,-1-2-77-15,0 0-39 16,-19 20-63-16,-51 39-38 15,12-20-61-15,0 0-19 16,9 1-23-16,8-3-4 0,14-13-1 16,9-1-1-16,20-15-3 31,0-4 4-31,0 1 19 0,13 8 10 0,26 3 20 16,13-1 0-16,12 0-15 15,2 2-7-15,-10 0-14 16,-9 0-6-16</inkml:trace>
  <inkml:trace contextRef="#ctx0" brushRef="#br0" timeOffset="158572.8059">17386 14451 790 0,'1'0'343'0,"2"0"-132"0,4 1-22 16,-7-1-11-16,14 3-9 16,54 20-56-16,-23-4-24 15,8 7-43-15,5 0-17 16,-3-3-17-16,-4-1-1 15,-10-1-1-15,-9-1 0 16,-13-5-3-16,-8-3-2 0,-11-3 1 16,-6-5 3-16,-12-2 3 15,-4-1 0-15,-15 2-7 16,-5 6-5-16,-9 6-6 16,-3 8-3-1,7 8 3-15,4 1 3 0,14 1-12 16,12-3-57-16</inkml:trace>
  <inkml:trace contextRef="#ctx0" brushRef="#br0" timeOffset="158987.5393">18229 14489 1009 0,'-13'-7'452'0,"-17"0"-217"15,-3 3-86-15,5 12-91 16,1 11-33-16,5 13-27 15,9 10-6-15,10 11 4 16,5 1 2-16,16 2 2 16,5-2 1-16,16-10 12 0,8-8 12 15,13-20 11-15,0-12 30 16,-2-23 39-16,-6-11-2 16,-13-16 43-16,-9-6-13 15,-22-1-8-15,-8-3 10 16,-26 6-49-16,-9 0-17 15,-16 12-44-15,-7 7-18 16,4 14-32-16,8 9-54 16,15 11-145-16,7 11 11 15</inkml:trace>
  <inkml:trace contextRef="#ctx0" brushRef="#br0" timeOffset="159237.4806">18414 14541 899 0,'-4'-3'498'15,"-4"-3"-119"-15,-7 9-152 16,-6 7-35-16,-18 13-65 15,-5 10-20-15,-14 11-44 16,1 7-19-16,9 6-12 0,8-1-59 16</inkml:trace>
  <inkml:trace contextRef="#ctx0" brushRef="#br0" timeOffset="160346.5926">18306 15216 916 0,'-3'10'296'0,"-4"25"-302"16,2 19-35-16,2 37 15 15,2 14 20-15,5 36 27 16,-1 16 19-16,-6 15 23 16,-9 15-5-16,-23 1 22 15,-12-11 3-15,-19 2-1 16,-15-12 0-16,-32-22-21 16,-13-11 12-16,-18-35 38 15,-12-21 12-15,16-40 11 0,16-21-11 16,29-41-51-16,33-9-25 15,27-6-58-15,8 6-55 16,18 18 42-16</inkml:trace>
  <inkml:trace contextRef="#ctx0" brushRef="#br0" timeOffset="160807.1686">17284 17066 993 0,'-2'1'363'0,"-10"13"-240"0,-11 3-51 16,-21 6 1-16,-5 7 5 15,-16-6-34-15,0 2-13 0,1-2-14 16,4-4-3-16,15-1 4 16,11 1 15-16,20-1 29 15,13 6 20-15,21 5 29 16,15 6-3-16,22 6-22 16,5 1-18-16,2-5-35 15,1-3-9-15,-9-10 398 16</inkml:trace>
  <inkml:trace contextRef="#ctx0" brushRef="#br0" timeOffset="161678.6499">13295 16647 984 0,'14'2'341'0,"24"6"-298"16,6 1-40-16,11 2 4 0,3 1 4 15,-9-4 3-15,-2-1-14 16,-21-7-17-16,-4-4-3 15,-19-2-5-15,-3-4 12 16,-18 8 29-16,-6 1 13 16,-10 5 28-16,-3 8 7 15,1 5-15-15,1 5-14 16,13 7-27-16,5 0-7 16,14 3-4-16,12-1-3 0,19-9-98 15,10-3-84-15</inkml:trace>
  <inkml:trace contextRef="#ctx0" brushRef="#br0" timeOffset="161897.3424">13852 16801 574 0,'0'-8'410'15,"-3"-10"-4"-15,-16 10-104 16,-6 1-46-16,-9 7-88 16,4 5-42-16,3 7-78 15,6 7-31-15,12 9-27 16,8 4-5-16,11 0 2 15,10-1 5-15,11-10 7 16,0-10 3-16,5-14 11 16,-8-7 0-16,-10-11 54 15,-7-3 7-15,-17-3 0 0,-10 0 0 16,-3 4-68-16,0 3-62 16</inkml:trace>
  <inkml:trace contextRef="#ctx0" brushRef="#br0" timeOffset="162256.6318">14066 16836 877 0,'-1'12'428'0,"-2"12"-141"15,-4 3-91-15,-2-5-78 16,-2 0-36-16,3-13-34 16,3-3 0-16,3-12-1 15,2-10-3-15,8-10-17 16,1-3-10-16,8-3-11 16,2 1 3-16,4 7 7 15,3 5 13-15,-4 14 12 16,-3 6-1-16,-3 13-4 15,-5 5-10-15,-2 9-13 16,-3 2-3-16,-4 3 4 16,2-3-30-16,-4-2-131 15,0-7-95-15</inkml:trace>
  <inkml:trace contextRef="#ctx0" brushRef="#br0" timeOffset="162397.2351">14343 16768 990 0,'7'-5'480'0,"6"-3"-186"16,-4 12-115-16,0 8-28 0,-3 15-65 15,-3 6-27-15,0 6-25 16,-2-1 5-16,0-3-133 16</inkml:trace>
  <inkml:trace contextRef="#ctx0" brushRef="#br0" timeOffset="162608.6206">14616 16735 1369 0,'0'3'523'0,"-1"11"-348"15,1 5-85-15,4 12-15 16,-3 2-19-16,9 4-30 15,-4-3-4-15,-5-7-14 0,3-6-53 0,-7-17-140 16,3-7-248-16</inkml:trace>
  <inkml:trace contextRef="#ctx0" brushRef="#br0" timeOffset="162780.2164">14810 16753 709 0,'-6'7'418'0,"-13"11"-36"16,-7 1-100-16,-4 7-103 15,-1-1-49-15,14-2-69 16,5-4-27-16,11-2-25 16,12-3-5-16,4-6-15 15,7 1-24-15,5-1-98 16,-5 2-146-16</inkml:trace>
  <inkml:trace contextRef="#ctx0" brushRef="#br0" timeOffset="163170.6983">15094 16825 1125 0,'-4'-8'210'0,"-6"0"-12"16,-9-4 176-16,-8 8-137 15,-3 4-70-15,3 12-95 16,5 5-40-16,11 8-38 15,6 3-3-15,13 3 3 16,7-1 5-16,9-6 6 16,1-2 5-16,-1-13 6 15,-1-2 4-15,-7-13 5 16,1-5-25-16,-7-11-128 0,-2-8-100 16</inkml:trace>
  <inkml:trace contextRef="#ctx0" brushRef="#br0" timeOffset="163264.4302">15074 16569 971 0,'-1'-8'575'16,"-3"-7"-71"-16,1 9-163 16,-2 17-191-16,2 7-62 15,3 20-11-15,-5 5-32 16</inkml:trace>
  <inkml:trace contextRef="#ctx0" brushRef="#br0" timeOffset="163858.304">13588 17365 721 0,'-1'-4'360'16,"-4"2"-108"-16,-11-1-21 15,-18 1-53-15,-4 1-17 16,-12 1-48-16,3 0-36 16,10 5-47-16,10 3-21 15,15 1-24-15,12 5-8 0,10 3-7 16,10 3 5-16,8 3 12 16,-2-1 9-16,0 2 5 15,-8-6 1-15,-10 3 1 16,-6-5 2-16,-8-3 0 15,0 1 1-15,4-5-8 16,2-1-65-16</inkml:trace>
  <inkml:trace contextRef="#ctx0" brushRef="#br0" timeOffset="164193.805">13571 17336 1023 0,'10'-15'444'0,"18"-16"-232"0,2-2-16 16,4 6-57-16,7 8-37 15,-4 16-50-15,4 8-12 16,-5 21-12-16,-6 10 2 16,-6 13-7-16,-4 3-4 15,-7 6 1-15,1-9 0 16,-3-14 7-16,-1-11 3 15,2-22-23-15,-2-4-11 0,0-19-20 16,-3-8-7-16,-11-9 14 16,-6-2 5-16,-14 9-3 15,-6 10-4-15,-6 24 9 16,-7 13 4-16,0 18 10 16,4 8 8-16,3-1 1 31,12-3-32-31,16-14-150 0</inkml:trace>
  <inkml:trace contextRef="#ctx0" brushRef="#br0" timeOffset="164506.264">14260 17428 978 0,'-2'10'455'0,"-6"14"-191"16,-4 4-38-16,-11-1-72 16,-2-3-41-16,-6-7-51 15,1-2-13-15,2-14-6 16,3-5-19-16,5-22-34 16,7-5-17-16,15-6-24 15,7 0 10-15,9 10 20 16,1 4-2-16,3 18 3 15,-6 11 2-15,-1 20 7 16,0 9 9-16,-5 6 7 16,3 3 6-16,-1-6-36 15,0-2 93-15</inkml:trace>
  <inkml:trace contextRef="#ctx0" brushRef="#br0" timeOffset="164626.1998">14237 17150 1314 0,'-2'0'493'16,"-1"1"-352"-1,3 12-4-15</inkml:trace>
  <inkml:trace contextRef="#ctx0" brushRef="#br0" timeOffset="164954.2072">14419 17397 1146 0,'1'1'475'0,"6"14"-222"16,3 14-113-16,8 19-47 15,5 6-5-15,4 7-46 16,1-3-15-16,-8-3 23 15,-4-4-48-15,-8-13-162 16</inkml:trace>
  <inkml:trace contextRef="#ctx0" brushRef="#br0" timeOffset="165106.5157">14637 17442 1349 0,'-13'12'519'16,"-26"20"-385"-16,-7 4-32 0,-6 11-54 15,-1-1-21-15,11-1-38 0,7-4-49 16</inkml:trace>
  <inkml:trace contextRef="#ctx0" brushRef="#br0" timeOffset="165325.2222">14775 17472 1059 0,'-2'-4'562'0,"0"-3"-88"16,-5 7-237-16,0 13-124 15,-2 4-32-15,1 9-49 16,5 1-11-16,3-1-7 16,9-1-3-16,8-1 16 15,5-3-35-15,8-3 106 16</inkml:trace>
  <inkml:trace contextRef="#ctx0" brushRef="#br0" timeOffset="165606.435">15128 17356 1241 0,'-10'-3'506'0,"-15"0"-333"0,-4 6-53 16,-1 15-68-16,2 10-34 16,8 8-25-16,5 0-6 15,17 3-1-15,6-6 5 16,18-5 14-16,7-6 9 16,1-8 13-16,-2-4 5 15,-9-10 13-15,-8 0 12 0,-13-8 14 16,-6-2-4-16,-15 1-15 15,-9 1-18-15,-1-2-41 16,1 4-63-16</inkml:trace>
  <inkml:trace contextRef="#ctx0" brushRef="#br0" timeOffset="165785.7189">15196 17488 1062 0,'14'0'512'0,"13"0"-146"16,18-5-235-16,6 1-8 15,8 0-57-15,-5 0-29 0,-9 2-21 16,-9 0 1-16,-15 0-75 16,-5-1-60-16</inkml:trace>
  <inkml:trace contextRef="#ctx0" brushRef="#br0" timeOffset="165926.6786">15332 17473 1144 0,'-1'16'509'16,"1"8"-231"-16,5 7-153 16,2 3-15-16,4-3-47 15,2 2 0-15,-2-4-367 16</inkml:trace>
  <inkml:trace contextRef="#ctx0" brushRef="#br0" timeOffset="166394.9391">15810 17477 858 0,'-14'-6'409'0,"-20"-7"-171"15,3 8-67-15,-1 6-97 16,4 12-24-16,9 11-23 16,1 1-3-16,15 8 5 15,3-3 9-15,16-7 47 16,13 0 30-16,15-18 55 15,4-5 10-15,-2-15-1 16,-7-13-15-16,-21-10-43 16,-11 0-24-16,-21 1-53 15,-13 5-6-15,-13 13-87 16,-15 1 296-16</inkml:trace>
  <inkml:trace contextRef="#ctx0" brushRef="#br0" timeOffset="166973.2849">12572 16961 1716 0,'-50'0'35'0,"-18"-2"37"16,-53-3 39-16,-10 0 6 16,-1 1-11-16,12 2-49 15,14 3-19-15,26 3-26 16,18 2-4-16,24-1-21 15,9-2-36-15,22 2-125 16,13-3-68-16</inkml:trace>
  <inkml:trace contextRef="#ctx0" brushRef="#br0" timeOffset="167254.1102">12660 17140 227 0,'1'-4'204'0,"0"-5"22"15,-4 3-4-15,-2-3 7 16,-12 4-2-16,-7 2-9 16,-27-4-23-16,-20 2-24 15,-23-3-61-15,-6 1-22 16,-12-4-53-16,-8 2-15 15,1 1-16-15,5 2-1 0,21 6-1 16,16-1-2-16,22 2-1 16,12 0-29-16,24 0-106 15,17 7-135-15</inkml:trace>
  <inkml:trace contextRef="#ctx0" brushRef="#br0" timeOffset="167597.8688">11907 16741 1026 0,'-13'3'433'0,"-7"5"-182"0,-19 17-199 16,-9 3-8-16,-12 9-8 16,-9 1-10-16,-2-4-10 15,-1-4-3-15,17-7-2 16,9 0-3-16,24-7-8 16,11 0-3-16,20 0 21 15,9 3 30-15,18 7 31 16,9 5 17-16,18 5-13 15,6-1-27-15,-1-3 15 16,-2-6-60 0</inkml:trace>
  <inkml:trace contextRef="#ctx0" brushRef="#br0" timeOffset="168604.3613">7786 16338 974 0,'-13'0'382'16,"-16"2"-230"-16,-10 1-41 15,-3 6-25-15,1 4-25 0,11 4-56 16,9 3-10-16,19 6-16 15,9-4-4-15,23-1 1 16,10-1 3-16,11-7 14 16,1-2 6-16,-10-3 8 0,-8-2 3 15,-19-6 5-15,-7 3 2 16,-14-3-3-16,-5 1-1 16,-11-1-5-16,-8-1 1 15,-4 3 0-15,0 2-2 16,6 6-9-16,6 6-8 15,11 7-8-15,5 5 2 16,12 0 8-16,5-3 4 16,12-8 10-16,6-4 5 0,6-13 9 15,0-7 5-15,-1-12 14 16,-3-7 5-16,-9-8 16 16,-3 0 5-16,-7 0-4 15,-4-3-1-15,-6 14-13 16,1 8-9-16,-7 15-28 15,-4 8-13-15,6 14-22 16,-1 2-1-16,7 6 9 16,7 1 6-16,4-3 8 15,5-3 4-15,8-8 4 16,-2-4 4-16,7-12 49 16,-2-4 25-16,0-12 45 15,-5-7 13-15,-6-9-34 16,-4 1-26-16,-13-6-45 15,0 6-17-15,-7 3-118 16,-3 4-70-16</inkml:trace>
  <inkml:trace contextRef="#ctx0" brushRef="#br0" timeOffset="168916.7799">8495 16476 974 0,'-16'-7'491'0,"-19"-8"-136"15,3 7-141-15,1 12-123 16,10 10-41-16,7 16-61 16,2 1-8-16,10 7-3 15,-1-1 1-15,14-5 12 16,4 1 8-16,14-14 12 15,7-5 5-15,-2-14 10 16,3-3 5-16,-14-12 15 16,-10-4 13-16,-18 0 7 15,-13-1-7-15,-17 5-21 16,-2 1-20-16,2 2-56 16,6 0-75-16</inkml:trace>
  <inkml:trace contextRef="#ctx0" brushRef="#br0" timeOffset="169057.7394">8573 16501 1101 0,'19'0'487'15,"21"2"-232"-15,4-1-85 16,2 1-75-16,-5-1-30 16,-14-5-36-16,-1 1 9 15,-10-1-91-15,-4-7-106 16</inkml:trace>
  <inkml:trace contextRef="#ctx0" brushRef="#br0" timeOffset="169187.1472">8723 16504 1113 0,'-5'18'465'0,"1"23"-264"16,4 0-48-16,4-3-65 15,9-1 21-15</inkml:trace>
  <inkml:trace contextRef="#ctx0" brushRef="#br0" timeOffset="169639.8243">9216 16555 733 0,'4'12'324'0,"-1"17"-120"16,-7 5 3-16,-22 2-14 15,-5 1-19-15,-10-8-63 16,-1-10-19-16,5-17-20 16,5-10-7-16,9-20-16 15,6-7-15-15,14-2-30 16,4 1-13-16,18 10-2 15,5 4 7-15,5 13 15 0,4 10 11 16,-3 20 2 0,0 6-4-16,-2 14-5 0,-4-2 21 15,3-3-96-15,2-2-116 16</inkml:trace>
  <inkml:trace contextRef="#ctx0" brushRef="#br0" timeOffset="169926.8993">9416 16695 1098 0,'3'10'379'0,"10"11"-327"16,8-3 5-16,10-7 59 16,5-9 11-16,3-12-4 15,1-9-3-15,-4-15-45 16,-3-3-19-16,-7-15-3 0,-10-5 0 15,-19-13-5-15,-16-12-3 16,-34-7-25-16,-12 2 3 16,-10 26-2-16,5 17 3 15,11 41 16-15,12 20-13 16,14 25-8-16,11 12-6 16,27 17-18-16,17 0 2 15,38-4-74-15</inkml:trace>
  <inkml:trace contextRef="#ctx0" brushRef="#br0" timeOffset="170379.9163">9763 16582 1149 0,'11'7'402'15,"11"8"-336"-15,-2 8-29 16,-5 7 16-16,-6-3 8 16,-7 2-4-16,-2-6-1 15,-1-7 1-15,-2-5 5 16,4-17-11-16,-1-7-7 16,9-14-46-16,7-2-21 15,8-4-9-15,6 5-1 16,-1 6 24-16,-1 7-3 0,-6 18-8 15,-3 6-1-15,-8 15 15 16,-3 3 7-16,-6 4 14 16,-2 3 3-16,-1-5-1 15,-1-2 0-15,-1-8-46 16</inkml:trace>
  <inkml:trace contextRef="#ctx0" brushRef="#br0" timeOffset="170504.1717">9966 16440 1220 0,'-3'1'418'0,"0"6"-336"15,3 0-162-15</inkml:trace>
  <inkml:trace contextRef="#ctx0" brushRef="#br0" timeOffset="170638.0742">10267 16608 1076 0,'18'16'532'0,"16"9"-161"0,-3 2-203 15,0 0-55-15,-7-2-51 16,-6 0-23-16,-13-4-7 16,-8-3 5-16,-12-9-42 15,-5-9 71-15</inkml:trace>
  <inkml:trace contextRef="#ctx0" brushRef="#br0" timeOffset="171166.8993">7568 17376 796 0,'3'17'354'15,"4"11"-192"-15,-8-1-48 16,-4-3-10-16,-5-13-37 16,-3-5-11-16,4-14-8 15,-1-11-8-15,9-16-23 16,5-10-11-16,15-6-14 15,5 1-7-15,15 12 27 16,1 10 13-16,2 16 9 0,-3 11 4 16,-8 19-23-16,-4 12-6 15,-11 19-3-15,-9 6 7 16,-10 0 8-16,1 0-7 16,1-17-162-16</inkml:trace>
  <inkml:trace contextRef="#ctx0" brushRef="#br0" timeOffset="171666.7975">8087 17240 1106 0,'-18'3'428'0,"-16"4"-316"15,8 5-45-15,19 1-53 16,7-2-16-16,19-3-12 15,9-2 3-15,11-6 6 16,5 0 4-16,-8-6 1 16,-3 0 0-16,-19 2-4 15,-13 3-2-15,-16 8-3 16,-12 2 3-16,-10 9 32 16,-1 4 12-16,5 2 12 15,7 1 0-15,17-5-33 16,10 0-9-16,16-5 6 15,7 0 12-15,10-5 9 16,4-2 3-16,4-1-9 16,4-4-10-16,-1-3-3 0,-2 0 2 15,-3-10 4-15,-7-4 4 16,-4-10 2-16,-2-5-2 16,-8-5-3-16,0-2-3 15,-13 0-3-15,-8 3-2 16,-16 12-7-16,-3 7-9 15,-4 17-18-15,2 11-6 0,4 17-6 16,3 9 5-16,7 13 8 16,2 4 3-16,6-1 7 15,-1-1 2-15,2-3 5 16,5 0 1-16,1-1 5 16,2-9 7-16</inkml:trace>
  <inkml:trace contextRef="#ctx0" brushRef="#br0" timeOffset="171838.6156">8687 17310 1486 0,'-2'-3'643'16,"-2"-6"-338"-16,1 17-189 15,1 10-36-15,1 17-56 16,1 5-11-16,3 7-3 15,0 3 349-15</inkml:trace>
  <inkml:trace contextRef="#ctx0" brushRef="#br0" timeOffset="172224.7047">8933 17279 878 0,'-13'2'420'0,"-10"3"-120"16,8 19-237-16,6 9-21 15,10 8-37-15,9 1-7 16,15-10 18-16,2-1 28 16,11-17 43-16,0-5 16 15,-7-10 10-15,-5-12-11 16,-19-4-28-16,-8-4-15 15,-17-1-62 1,-2 0-68-16,-5-3-466 16</inkml:trace>
  <inkml:trace contextRef="#ctx0" brushRef="#br0" timeOffset="172370.3156">9186 17263 1144 0,'6'12'534'0,"5"22"-246"16,-1 11-17-16,0 15-106 0,3 7-49 0,5 3-64 15,0-2-16-15,-1 6-16 16,-2 0-8-16,-5-13-108 16,0-11-64-16</inkml:trace>
  <inkml:trace contextRef="#ctx0" brushRef="#br0" timeOffset="172526.8239">9397 17344 1327 0,'-17'18'580'0,"-12"11"-319"16,-15 18-133-16,-5 4-50 15,-9 2-52-15,-1 0-10 16,11-11-67-16,10-6-71 0</inkml:trace>
  <inkml:trace contextRef="#ctx0" brushRef="#br0" timeOffset="172807.6386">9409 17386 966 0,'9'-4'525'15,"10"3"-80"-15,-1 9-169 16,-11 18-118-16,-2 5-46 16,-5 2-66-16,-2-2-12 0,1-12-9 15,1-5-1-15,5-14-1 16,3-9-9-16,10-16-16 15,4-7-5-15,6-6-5 16,0 4 3-16,-3 12-1 16,-1 10-4-16,-7 20-2 15,-4 11 3-15,-7 16 8 16,-4 5 5-16,-2 3 4 16,-1-1 19-16,-2-8-123 15,-2-6-76-15</inkml:trace>
  <inkml:trace contextRef="#ctx0" brushRef="#br0" timeOffset="172932.612">9635 17001 1346 0,'-2'0'594'0,"-7"10"-273"0,0 14-210 15,-3 22-37-15</inkml:trace>
  <inkml:trace contextRef="#ctx0" brushRef="#br0" timeOffset="173542.2375">10071 17389 921 0,'0'-4'401'0,"2"3"-230"16,-1 9-58-16,-2 22-61 0,-4 12-16 15,2 12-3 1,-2 1 0-16,5-6-3 0,6-9-65 16</inkml:trace>
  <inkml:trace contextRef="#ctx0" brushRef="#br0" timeOffset="173797.435">10352 17459 751 0,'-8'-3'378'0,"-8"-2"-66"0,0 4-110 0,-3 8-75 31,4 3-23-31,-2 9-61 16,0 5-20-16,9 3-17 15,3 9-4-15,18-5-2 16,5-1 1-16,7-7 13 0,5-9 4 0,-7-9 19 0,-2-6 20 16,-9-11 32-16,-8-3 5 15,-9-6-17-15,-13 6-23 32,-11 2-41-32,-4 2-31 15,2 10 7-15</inkml:trace>
  <inkml:trace contextRef="#ctx0" brushRef="#br0" timeOffset="174082.5154">10593 17487 1060 0,'-10'-5'492'16,"-12"-3"-224"-1,-3 5-65-15,1 12-112 16,2 2-37-16,7 11-46 16,3 5-14-16,10-2-5 15,8 4 1-15,16-5 10 16,6-9 10-16,11-11 16 0,0-4 20 16,-5-13 33-16,-6-1 12 15,-15-3 4-15,-9-3-18 16,-15-1-36-16,-5 1-18 15,-8 2-61-15,1 1-68 16</inkml:trace>
  <inkml:trace contextRef="#ctx0" brushRef="#br0" timeOffset="174390.3258">10765 17624 798 0,'11'6'415'0,"8"2"-138"15,3-8-93-15,-2 2-29 16,-1-4-33-16,-1-7-9 0,-5-4-21 16,0-6-8-16,-8-9-40 15,-2-2-16-15,-10-4-13 16,-4 2-5-16,-5 8-10 16,-6 4-13-16,5 21-15 15,-1 8-10-15,5 23-9 16,6 3 6-16,2 9 9 15,3 5 13-15,0 6 15 16,-1 4 4-16,2 5 6 16,1 1 2-16,1-9 5 15,2-4 35-15,4-17-65 16</inkml:trace>
  <inkml:trace contextRef="#ctx0" brushRef="#br0" timeOffset="174718.1741">11021 17683 1095 0,'8'-1'458'0,"7"-2"-272"15,10 3-67-15,4-2-1 16,5-3-15-16,-4 0-5 15,-4-9-11-15,-7-4-10 16,-7 0-25-16,-4-6-13 0,-9-2-16 16,-5 3-6-16,-14-1-10 15,-3 3-4-15,-8 12-16 16,0 9-9-16,0 15-11 16,4 8 0-16,4 19 15 15,2 5 4-15,3 18 11 16,6 11 1-16,6 7 4 15,6 2 41-15,10-10-255 16</inkml:trace>
  <inkml:trace contextRef="#ctx0" brushRef="#br0" timeOffset="175188.0989">11514 17581 849 0,'-2'-6'375'0,"-9"-3"-176"16,-5-2 3-16,-10 5-13 15,-3 4-26-15,-2 5-57 16,1 10-34-16,9 6-61 16,3 3-12-16,5 1-12 15,13 0 1-15,6-4 8 16,9-4 10-16,15-7 25 16,-2-8 10-16,4-9 16 15,-6-3 1-15,-11-4-13 16,-6 0-11-16,-9 1-138 0</inkml:trace>
  <inkml:trace contextRef="#ctx0" brushRef="#br0" timeOffset="175469.6507">11644 17641 799 0,'0'8'385'0,"0"12"-122"16,-3-1-84-16,-2 0-65 31,2-3-29-31,-1-10-33 15,3-6-2-15,1-12-6 16,2-4-7-16,12-10-24 16,0-3-9-16,6 0-6 15,2-1-4-15,-3 9 13 16,0 5 9-16,-5 16 30 16,-3 10 17-16,-6 16 0 0,-3 6-5 0,-2 7-27 15,-1 4-12-15,-1-3 0 16,-3 2-5-16,0-10-89 31,5-7-65-31</inkml:trace>
  <inkml:trace contextRef="#ctx0" brushRef="#br0" timeOffset="175625.7174">11967 17501 937 0,'1'8'467'16,"3"11"-107"-16,-3 4-219 31,-1 10-93-31,3 3-16 16,-2 6-17-16,-1-4 0 15,-3-6-38-15,-5-4-64 16</inkml:trace>
  <inkml:trace contextRef="#ctx0" brushRef="#br0" timeOffset="175781.8079">11950 17311 1516 0,'-4'-2'572'0,"-3"-5"-452"0,1 10-59 0,2 7-105 32,3 1-89-32</inkml:trace>
  <inkml:trace contextRef="#ctx0" brushRef="#br0" timeOffset="176141.3709">12263 17618 955 0,'5'12'395'0,"2"16"-247"0,-7-1-5 16,-2 2-11-16,-8-2-34 16,-9-7-26-16,-4-3-7 15,-7-10-9-15,3-6-7 16,9-10-49-16,9-10-35 15,17-7-61-15,0-4-8 16,10 3 42-16,3 1 50 16,-3 12 53-16,1 8 6 15,-3 9-9-15,-1 9-14 16,-1 4-3-16,1-1-2 0,3-2 1 16,3-1-1-16,2-4-1 15,6 0 0-15,-1-3-4 16,-1-4-3-16,1 5-7 15,-3-1-2-15,-5 7 16 16,-8 4 22-16,-16 4 58 16,-10 4 17-16,-14 0-8 15,-4 0 3-15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8T11:13:56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20459 8308 848 0,'-1'-6'477'0,"-1"0"-77"16,-2 8-114-16,3-2-129 16,-8 23-44-16,-29 57-62 15,11-22-21-15,-4 5-18 16,2-2-5-16,10-8-2 16,6-8-2-16,11-17-2 15,4-12 0-15,8-20 9 0,4-13 4 16,6-20 9-16,2-10 13 15,2-14 15 1,-1-5 3-16,-3-1 0 0,-2-1-2 16,-3 15-7-16,-1 11 6 15,-5 21-2-15,-1 10-10 16,1 18-21-16,-2 13-13 0,4 22-6 16,0 11-1-16,3 11 2 15,3 5 1-15,8-2 1 16,1-7 1-16,2-8 1 15,-4-12-18-15,-4-11-66 16,-2-7-53-16,-5-13-151 16,-3-4-145-16</inkml:trace>
  <inkml:trace contextRef="#ctx0" brushRef="#br0" timeOffset="154.9664">20327 8530 893 0,'0'-1'494'16,"0"-1"-90"-16,26-4-163 16,12 1-46-16,26 5-77 15,7 3-40-15,2 5-42 16,0 2-29-16</inkml:trace>
  <inkml:trace contextRef="#ctx0" brushRef="#br0" timeOffset="1177.4933">19741 11230 1236 0,'-4'6'494'0,"-6"11"-316"16,2 11-54-16,2 20-43 16,4 10-7-16,4 12-18 15,2-5-10-15,0-6-8 16,-1-10-13-16,1-13-22 16,-1-6-72-16,0-17-278 15</inkml:trace>
  <inkml:trace contextRef="#ctx0" brushRef="#br0" timeOffset="1529.5968">19648 11266 1179 0,'11'-14'535'0,"12"-11"-242"15,17 7-144-15,12 6-33 16,20 12-59-16,2 5-23 15,-16 7-21-15,-10 5-4 0,-31 3-5 16,-15 5 1-16,-14 7 1 16,-11 3 5-16,-7-5 2 15,2-6 0-15,8-10-14 16,11-5-8-16,19-2-8 16,9 4-1-16,13 1 10 15,4 4 3-15,-3 9 4 16,-4 0 0-16,-14 5 2 15,-13 3 19-15,-26 1 55 16,-7 2 24-16,-17-3 24 16,-9-6-10-16,4-11-49 15,1-7-24-15,19-9-55 16,12-2-67-16</inkml:trace>
  <inkml:trace contextRef="#ctx0" brushRef="#br0" timeOffset="19072.1581">19664 9136 560 0,'0'-10'339'0,"0"-15"-6"16,0 4-44-16,0 9-36 16,-1 6-26-16,-1 6-74 15,1 6-38-15,1 11-73 16,0 3-23-16,0 28-12 15,4 10 0-15,-2 31-1 0,0 10-4 16,-1 11 0-16,2 3 3 16,1-9-1-16,4-4 4 15,3-17 2-15,-3-10-3 16,-5-25 0-16,0-10 0 16,-3-18 6-16,-3-9 8 15,2-10 1-15,-3-6-10 0,-3-5-52 16,0-1-33-1,-3 2-85-15,1 3-39 0,1 2-62 16,0 1-47-16,-2-4-65 16,-2-3 39-16,-2-10 151 15,2-4 120-15,0-5 259 16,1-2 50-16,5 3 50 16,-2 5-5-16,6 10-52 15,-1 9-30-15,4 12-74 16,6 7-35-16,5 14-49 15,3 4-4-15,-1 5-13 16,2 0-6-16,-5-7-8 16,3-3-4-16,3-13 26 15,0-9 25-15,8-15 55 16,1-13 17-16,6-13-13 16,3-2-25-16,-2 3-56 15,1 4-19-15,-14 12-8 16,-6 10-38-16</inkml:trace>
  <inkml:trace contextRef="#ctx0" brushRef="#br0" timeOffset="19595.2693">20152 9955 1225 0,'-2'2'491'15,"-1"8"-337"-15,2 7-48 16,-1 15-67-16,2 10-13 16,0 12-6-16,0 0-4 0,3-4-1 15,-1-7 1-15,1-13-60 16,-3-9-68-16,-3-13-308 15</inkml:trace>
  <inkml:trace contextRef="#ctx0" brushRef="#br0" timeOffset="19754.6465">20117 9931 983 0,'2'-9'503'15,"5"-4"-169"-15,11 1-191 16,4 2-52-16,19 8-74 15,4-4-11-15,8 4-2 16,1 5 1-16,-9 4-105 16,-5 3-167-16</inkml:trace>
  <inkml:trace contextRef="#ctx0" brushRef="#br0" timeOffset="19961.1079">20165 10123 1154 0,'13'-7'518'0,"11"-4"-252"0,14-1-147 16,7 2-42-16,0 5-50 15,-1 5-9-15,-14 7-114 16,-4 4-446-16</inkml:trace>
  <inkml:trace contextRef="#ctx0" brushRef="#br0" timeOffset="20501.8941">20535 10349 351 0,'1'1'250'0,"6"-1"43"0,-1 0-11 16,0-1-26-16,1-4-22 15,-5-7-56-15,-2-5-20 16,0-6-39-16,-3 0-11 16,-7 1-16-16,-2 6-12 15,-10 9-32-15,2 8-18 16,-2 10-30-16,3 9-7 0,1 6-14 16,9 0 0-16,9-1 3 15,5-4 0-15,9-8 6 16,-2-4 2-16,2-9 5 15,0-6 4-15,4-7 3 16,-4 2 1-16,2 5-5 16,-2 6-5-16,1 14-15 15,0 7 0-15,-1 10 4 16,-2 3 3-16,-8 6 15 16,-4 1 3-16,-11-2 7 15,-6-1 4-15,-6-8 9 16,-3-7 7-16,-2-12 1 15,2-10 1-15,0-16-11 16,3-6-10-16,4-12-14 16,5-5-36-16,7-13-214 15</inkml:trace>
  <inkml:trace contextRef="#ctx0" brushRef="#br0" timeOffset="21150.7147">20146 9698 782 0,'-9'-4'392'0,"-3"-1"-123"15,8 0-110-15,4 0-39 16,14 3-51-16,5-2-26 16,19 0-23-16,10 2 2 15,16 2-4-15,1 2 0 16,-9 5-4-16,-9 3-1 15,-16 1-18-15,-6-1-24 16,-6 2-132-16,-5-5-71 0,-12-7-49 16,-4-7 26-16,-9-11 159 15,-5-4 102-15,3 1 128 16,4-1 24-16,2 8 25 16,7 5-16-16,0 5-57 15,0 6-21-15,9 4-47 16,1 5-13-16,2 4 7 15,0 0 6-15,-5 3 48 16,-5-1 21-16,-9 3 23 16,0 5-2-16,-8 1-53 15,1-1-24-15,5-2-38 16,-1-7-87-16</inkml:trace>
  <inkml:trace contextRef="#ctx0" brushRef="#br0" timeOffset="22198.1168">19679 12415 826 0,'1'-10'434'0,"1"-10"-96"0,0 4-71 16,0 9-91-16,-1 7-37 15,-1 12-66-15,-3 10-27 16,2 20-28-16,-2 14-6 16,-3 29-5-16,4 19-1 15,-1 19-1-15,2 0 0 16,2-6 1-16,2-13 0 16,2-20 0-16,1-8 1 0,1-25 2 15,-1-10 3-15,-4-22 9 16,-2-10 12-16,-4-15 11 15,-2-3-2-15,-3-9-8 16,-2-2-12-16,2 1-15 16,-5 1-3-16,3 3-4 15,-1 1-1-15,-3 1-5 16,2-2-7-16,0 2-13 16,0-1-2-16,4 1-2 15,1 4 4-15,9 4-4 16,0 5-6-16,12 12 3 15,4 0 5-15,0 15 34 16,6 2 16-16,-2 1 21 16,1 4 8-16,-4-11-1 15,-3-4 1-15,4-9 14 16,-5-13 26-16,3-17 10 16,5-10 5-16,3-21-32 15,8 1-36-15,-5 2 8 0,-3 13-81 16</inkml:trace>
  <inkml:trace contextRef="#ctx0" brushRef="#br0" timeOffset="22732.5372">19214 13705 826 0,'0'1'372'0,"1"8"-154"16,3 7-54-16,-3 12-38 0,0 11-20 16,-1 7-36-16,0 1-12 15,0 0-19-15,-1-9-4 16,-1-10-2-16,-1-10 0 15,0-13 10-15,-2-5 0 16,-2-17-6-16,0-10-4 16,-1-16-19-16,0-7-4 15,6-9-9-15,1 2-1 0,3 7 7 16,4 8 12-16,3 11 13 16,3 6 1-16,1 10-16 15,7 4-15-15,8 9-11 16,5 3-2-16,12 6 4 15,-3 1 64-15,-1 3-201 16,-5-3-183-16</inkml:trace>
  <inkml:trace contextRef="#ctx0" brushRef="#br0" timeOffset="22932.1197">19243 13862 1139 0,'0'0'464'0,"2"0"-263"16,15 0-163-16,10 0-28 16,16 0-13-16,0 0 33 15</inkml:trace>
  <inkml:trace contextRef="#ctx0" brushRef="#br0" timeOffset="23409.1467">19553 14111 427 0,'5'-5'253'0,"-1"-1"16"16,4-7-107-16,0-4-28 16,-2 2-7-16,-1-4-9 15,-4 4 4-15,-7 0 2 16,-1 3-12-16,-8 2-24 16,-1 5-11-16,1 5-29 15,-7 1-11-15,5 9-26 16,-4 0-13-16,8 7-11 15,7-4-3-15,6-2 0 16,5-3 1-16,7-6 3 16,1-2 1-16,4-1 5 0,-1-1 0 15,-2 2 0-15,1 4 0 16,-1 10-5-16,2 2 1 16,-1 8 4-1,-6 2 1-15,-3 8 8 0,-6 4 2 16,-7 1 6-16,-5 0 4 15,-7-6 6-15,-1-4 7 16,-5-13 15-16,2-8 1 16,-10-17-3-16,0-12-10 15,2-12-24-15,-1-10-12 0,11-3-73 16,6-1-116-16</inkml:trace>
  <inkml:trace contextRef="#ctx0" brushRef="#br0" timeOffset="23916.0881">19164 13422 942 0,'-2'-4'440'0,"1"-2"-194"15,4 3-77-15,-3 2-96 16,7 1-36-16,23 1-33 16,50 6-4-16,-31-2 4 15,0 0 3-15,-15-2 7 16,-6-1 3-16,-14-3-12 16,-2-6-9-16,-10-4-12 15,-3-1-2-15,-4-1 9 16,-5 2 5-16,0 7-4 15,2 4-1-15,0 8-1 16,6 6 1-16,4 7 6 16,4 1 0-16,4-2 6 15,-3-2 19-15,-2-3 30 16,0-1 10-16,-5-6 5 16,2 0 30-16</inkml:trace>
  <inkml:trace contextRef="#ctx0" brushRef="#br0" timeOffset="34191.039">2233 7532 389 0,'9'2'295'15,"4"3"14"-15,-15 5-26 16,-12 3-23-16,-17 4-42 16,-9 1-30-16,-17-5-61 15,-8-1-28-15,-8-9-39 16,1-4-19-16,19-1-28 15,14 2-12-15,23-2-20 16,11 4-17-16,11-1-10 16,11 1 2-16,18 5 19 15,10 1 15-15,10 8 12 16,1 1 3-16,-15 9 5 0,-13 4 4 16,-22 10 9-16,-10 6 1 15,-25 6 1-15,-9 1-2 16,-14-9 0-16,-9-6 1 15,16-17 0-15,4-5 0 16,18-11-11-16,10-5-12 16,13-2-19-16,11-3-5 15,21-3 5-15,10-2 10 16,17 5 13-16,2 3 3 0,0 7 0 16,-2 3-3-16,-13 4-7 15,-4-4-72-15</inkml:trace>
  <inkml:trace contextRef="#ctx0" brushRef="#br0" timeOffset="34460.7705">2322 7881 923 0,'-4'-2'521'16,"-6"-2"-60"-16,7 7-304 15,1 3-50-15,2 13-78 16,0 5-19-16,0 6-14 16,0 4-2-16,10-9 2 15,10-3 2-15,13-11 1 0,5-10 13 16,0-4 33-16,-1-5 12 16,-13-7 23-16,-4-1-5 15,-11-4-24-15,-8-5-6 16,-1 1-104-16,-8 2-92 15</inkml:trace>
  <inkml:trace contextRef="#ctx0" brushRef="#br0" timeOffset="34574.0827">2447 7701 1126 0,'-3'-7'574'0,"-1"-4"-195"16,-3 3-129-16,7 5-182 15,0 4-38-15,8 12-208 16</inkml:trace>
  <inkml:trace contextRef="#ctx0" brushRef="#br0" timeOffset="34883.4995">2831 7849 498 0,'-13'0'352'0,"-8"2"11"16,-1 14-179-16,2 7-42 15,0 12-62-15,1 1-23 16,14 3-25-16,6-2-6 16,18-11-3-16,2-6 15 15,13-13 50-15,1-8 30 16,-7-6 22-16,0-3 14 15,-22 0 0-15,-11 3-20 16,-17 4-40-16,-6 1-29 16,-3 4-58-16,2-1-64 15,16-1-632-15</inkml:trace>
  <inkml:trace contextRef="#ctx0" brushRef="#br0" timeOffset="35040.2778">2992 7942 1365 0,'17'0'545'0,"21"0"-374"16,8 0-66-16,2-2-66 15,-6-5 14-15,-7 2-139 16,-7-2-139-16</inkml:trace>
  <inkml:trace contextRef="#ctx0" brushRef="#br0" timeOffset="35197.8392">3142 7926 748 0,'-4'10'438'0,"-6"6"-59"15,9 3-143-15,-3 1-36 16,6 4-66-16,1 2-37 16,-3 3-44-16,2-2-15 15,4-6-120-15,3-2-165 16</inkml:trace>
  <inkml:trace contextRef="#ctx0" brushRef="#br0" timeOffset="35461.6818">3369 7974 1185 0,'5'6'515'0,"2"3"-266"0,3 8-144 15,-3-5-10-15,-4 7-43 16,-3-2-5-16,1-3-17 15,-3-2-4-15,-2-12 6 16,5-1-3-16,7-15-16 16,4 0-4-16,11-8-17 15,4 1-4-15,-2 4 4 16,1 3 2-16,-7 16-4 16,-6 7 3-16,-4 13 8 15,-5 2 3-15,-3 9 6 16,-2-4 1-16,2 5-45 15,3-1-108-15</inkml:trace>
  <inkml:trace contextRef="#ctx0" brushRef="#br0" timeOffset="35692.3316">3751 7926 1457 0,'0'3'626'0,"1"5"-315"0,-1 17-168 16,0 8-37-16,0 11-28 16,-3 7-18-16,9 6-25 15,1 2-8-15,0 2-10 16,3-4-2-16,-7-13-14 16,0-8-17-16,-2-13-105 15,-2-8-89-15</inkml:trace>
  <inkml:trace contextRef="#ctx0" brushRef="#br0" timeOffset="35827.1703">3734 8158 1462 0,'5'-11'595'16,"7"-6"-364"-16,20 2-177 15,8 1-36-15,12 5-130 16,-1 2-157-16</inkml:trace>
  <inkml:trace contextRef="#ctx0" brushRef="#br0" timeOffset="36059.562">4276 8027 1221 0,'-1'6'554'16,"-3"5"-227"-16,-10 4-96 16,-1 1-108-16,-5-4-21 15,-2 2-57-15,3-3-13 16,-6-7-93-16,4 0-57 0,1-11-108 15,5-7-25-15,11-3 73 16,7-2 49-16,8 4 120 16,7 5 41-16,4 10 52 15,3 3 28-15,7 12 31 16,2 4-21-16,-1 3-35 16,-1 2-23-16,-3 1-36 15,-6-1 5-15</inkml:trace>
  <inkml:trace contextRef="#ctx0" brushRef="#br0" timeOffset="36639.4662">5095 8067 922 0,'-2'13'360'0,"3"19"-247"0,6-2-3 15,18-5 6-15,4-3-6 16,10-18-9-16,11-5-11 16,-1-18-21-16,1-12-7 15,-10-16-6-15,-9-8-2 16,-20-15-5-16,-14-9-2 16,-30-9-15-16,-16 0-7 0,-12 22-22 15,-7 17 11 1,7 31 32-16,7 15 4 0,18 12-7 15,13 5-29-15,29 9-49 16,15 4-8-16,23 1 11 16,17 1 13-16,25-5-23 15,3-2-72-15</inkml:trace>
  <inkml:trace contextRef="#ctx0" brushRef="#br0" timeOffset="37317.7219">5775 7788 945 0,'-14'-7'410'0,"-18"-3"-205"15,0 5-38-15,2 5-48 0,3 9-29 16,12 8-55-16,5 5-23 16,14 8-24-16,11-2-6 15,0-3 8-15,15-4 6 16,-2-8 13-16,-3-8 6 15,1-1 7-15,-15-3 7 16,-11-3 2-16,-4-3-7 16,-14-5-11-16,-2 2-12 15,-6 9-18-15,1 5 0 16,6 14-3-16,6 0-2 16,9 5 5-16,8 2 1 0,8-7 3 15,4 1 5-15,9-8 7 16,-1-3 3-16,1-6 11 15,-1-3 4-15,-2-6 10 16,-1-5 1-16,-1-7 2 16,-3-6-5-16,-4-3-7 15,-4 1-3-15,-8 3-7 16,0 6-3-16,0 10 6 16,-2 6-4-16,-2 6-1 15,-6 0 1-15,6 9-13 16,3 3 0-16,8 5-1 15,11 6-1-15,-7-7 7 16,8-3 5-16,-2-6 5 16,-3-5 5-16,6-7 16 15,-2-2 4-15,0-7 13 0,4-3 1 16,-2-3-10-16,-5-6-3 16,-3 2-10-16,-4-1-5 15,-5 7-5-15,-4 6-13 16,-2 6-13-16,0 7-6 15,0 3-4-15,2 4 8 16,11 11 12-16,1-10 1 16,6 0 21-16,2-7 16 0,-1-10 53 15,6 2 29-15,-5-6 23 16,2-3-2-16,-8-9-42 16,-5-1-28-16,-9-4-36 15,-7 2-36-15,-9 10-97 16</inkml:trace>
  <inkml:trace contextRef="#ctx0" brushRef="#br0" timeOffset="37869.2097">6384 8080 627 0,'2'3'326'0,"10"3"-40"16,5 0-112-16,13 1-25 15,4 0-10-15,6-4-24 16,0-3-13-16,-4-6-16 15,-4-6-9-15,-17-3-11 16,-6-4-7-16,-12-11-14 16,-11 1-11-16,-13-6-21 15,-9 4-13-15,-6 12-21 16,2 9-9-16,10 22-11 16,7 12 1-16,1 18 4 15,3 1 4-15,5 10 6 16,9 3 5-16,9 1 10 15,8 1 4-15,5-7 10 0,0-9 5 16,11-15-24 0,1-12-118-16</inkml:trace>
  <inkml:trace contextRef="#ctx0" brushRef="#br0" timeOffset="38377.1503">6924 7920 1179 0,'-6'-4'501'0,"-9"-4"-293"15,-2 1-62-15,-3 7-75 16,1 4-25-16,5 9-34 16,7 3-10-16,14 4-19 15,4-1-2-15,8 0 10 16,0-3 4-16,2-7 9 15,-2-2 5-15,-5-8 9 16,-6-3 5-16,-9 1-3 16,-5-3-3-16,-10 3-9 15,-6 0-7-15,-12 7-4 16,-2 0-5-16,5 10-4 16,8 0-1-16,12-4-6 15,8 8 2-15,9-6 9 16,7 6 5-16,13-1 19 15,-1-4 8-15,7-1 3 16,-1-6 1-16,-1-6-3 0,3-3 1 16,-6-13-1-16,2-3 0 15,-6-4-2-15,0-1-1 16,-7 1-6-16,-4-1-1 16,-7 5-3-16,-2 8-3 15,-3 6 5-15,-1 4 0 0,0 11-5 16,1 2-2-16,0 6-8 15,3 5-4-15,1 0 2 16,-1-2 7-16,2-2-123 16,1-6-141-16</inkml:trace>
  <inkml:trace contextRef="#ctx0" brushRef="#br0" timeOffset="38502.3184">7036 7724 1480 0,'-9'-4'628'0,"-4"-6"-376"16,3 5-126-16,10 9-70 16,8 5-128-16</inkml:trace>
  <inkml:trace contextRef="#ctx0" brushRef="#br0" timeOffset="38860.5358">7260 7942 914 0,'-2'-2'368'0,"5"-1"-273"0,10 0-15 16,12 5-32-16,10 3-12 15,-3-3 20-15,1 4 2 16,2-4-6-16,-8-1-8 15,-2-1-8-15,-7-1-2 0,-13-6 7 16,-2-3 0-16,-9-3-6 16,-5 3-8-16,-5 7-21 15,-4 6 0-15,3 10-2 16,-2 4 2-16,6 6-3 16,0 2-6-16,9 4-8 15,4-1 1-15,5-2 11 16,11 0 4-16,11-7 7 15,8 1 1-15,8-6-15 16,2-6-102-16</inkml:trace>
  <inkml:trace contextRef="#ctx0" brushRef="#br0" timeOffset="39325.5632">7904 8033 1014 0,'2'-2'453'0,"-2"-6"-216"15,-5-1-54-15,-8-1-65 31,7 6-22-31,1 0-46 0,-24-12-14 0,-5 5-32 16,0 3-11-16,11 17-11 16,3 5-3-16,5 5-4 15,4 0 6-15,11-1 7 16,2-3-1-16,12-3-2 0,9-2-5 16,6-4-44-16,2 2-26 15,7-7-63 1,-2 0-61-16,-11 1-188 0</inkml:trace>
  <inkml:trace contextRef="#ctx0" brushRef="#br0" timeOffset="39758.833">7938 8024 680 0,'-1'-1'375'0,"0"1"-82"16,-2 1-66-16,2-1-96 16,0 0-35-16,0 0-44 15,0 6-12-15,-1 12-11 16,8 28 0-16,6-31 7 15,3-1 7-15,7-9 1 16,-3-4 1-16,1-1 4 16,-3-7-4-16,-4-3-2 15,-2-3-5-15,-4-7-16 0,1 3-9 16,-3 4-9-16,-2 3-4 16,-1 6-6-16,-1 3-3 15,0 0-3-15,-1 1-1 16,0 0-7-16,0 0 20 15,0 0 21-15,0 0 9 16,2 14 28-16,37 24-13 16,-25-31-13-16,-1 0-4 15,4 0 380-15</inkml:trace>
  <inkml:trace contextRef="#ctx0" brushRef="#br0" timeOffset="40198.8401">8770 7956 793 0,'3'1'403'0,"3"3"-112"0,14-2-152 16,9-1-24-16,8-1-25 15,2 0-8-15,1-3-28 16,-3-3-11-16,-6-1-19 16,-2 2-16-16,-15 2-137 15,-3 3-114-15</inkml:trace>
  <inkml:trace contextRef="#ctx0" brushRef="#br0" timeOffset="40333.2202">8974 7973 792 0,'-1'4'393'0,"-4"10"-139"16,5 2-58-16,0 8-68 16,3-1-24-16,1-2-38 15,2 3-14-15,0 0-26 16,0-3-23-16,-1-2-171 15</inkml:trace>
  <inkml:trace contextRef="#ctx0" brushRef="#br0" timeOffset="40618.2666">9317 8040 1081 0,'-8'-6'492'15,"-4"-6"-229"-15,-3 1-84 16,-5 6-107-16,3 5-32 0,-1 9-40 16,-1 2-18-16,9 11-10 15,5 0-1-15,11 2 4 16,9 3 8-16,10-9 8 16,4-4 8-16,2-9 12 15,-2-5 7-15,-7-11 41 16,-6-1 35-16,-12-5 39 15,-9 0 2-15,-6 3-43 16,-10 1-2-16,-1-1-7 16</inkml:trace>
  <inkml:trace contextRef="#ctx0" brushRef="#br0" timeOffset="41391.7865">10287 7700 433 0,'0'-6'306'16,"0"-3"10"-16,-3 2-93 0,-4 5-34 15,-9 6-65-15,-6 3-35 16,-7 8-30-16,-1 0-11 16,7 1-21-16,10 1-15 15,17-6-22-15,11-1-2 16,17 1 0-16,5-2 6 16,5 5 5-16,-3 2 1 15,-12 4 3-15,-6 2 0 16,-12 1 3-16,-9 0 6 15,-11-1 11-15,-6-3 6 0,-2-4 15 16,3-6 10-16,1 1 4 16,5-6-9-16,5 1-23 15,0 1-17-15,9-2-21 16,4 7 3-16,-7 4-1 16,-1 2 2-16,-11 8 3 15,-7 3 1-15,-7 6 3 16,-2 1 1-16,2-4 9 15,5-3 7-15,17-9 6 16,6-5 3-16,23-7-4 16,6-4-5-16,6-2-3 15,7-2-16-15,-2 1-168 16</inkml:trace>
  <inkml:trace contextRef="#ctx0" brushRef="#br0" timeOffset="41646.8981">10581 8009 1086 0,'0'0'550'0,"0"-2"-179"15,2 10-209-15,2 4-53 0,2 15-74 16,2 9-10-16,3 14-6 15,-1 7-2-15,-7 12-3 16,-3 5 2-16,-3-10-3 16,-2-6-1-16,3-20-26 15,1-13-67-15</inkml:trace>
  <inkml:trace contextRef="#ctx0" brushRef="#br0" timeOffset="41789.2118">10611 8203 1234 0,'13'-3'432'0,"14"-2"-385"16,7 0-24-16,2-1-13 0,-3 3-90 16</inkml:trace>
  <inkml:trace contextRef="#ctx0" brushRef="#br0" timeOffset="42095.9428">10951 8115 827 0,'2'3'376'0,"-1"11"-150"16,-1 4-47-16,0 5-64 15,-3 0-21-15,0-7-47 16,-2-5-10-16,1-6 3 15,-1-6 3-15,3-11-8 16,-2-6-10-16,4-10-24 16,3-2-6-16,2 0-10 15,8 1 1-15,2 9-6 16,4 8 10-16,0 11 19 16,2 6 9-16,-6 12 19 15,-1 0-7-15,-4 4-8 16,-3 3-5-16,1 0-4 15,-2 2-3-15,0-5-155 16</inkml:trace>
  <inkml:trace contextRef="#ctx0" brushRef="#br0" timeOffset="42418.6887">11535 8112 1255 0,'-8'5'527'16,"-16"2"-290"-16,-2 6-57 16,-7 1-71-16,-2 0-28 15,2 1-51-15,0-4-7 0,3-4-4 16,6-6 2-16,6-7 2 16,3-5-11-16,7-6-21 15,2-3-15-15,8-1-23 16,6 1 1-16,4 7 5 15,5 5 2-15,3 8 23 16,1 1 6-16,4 10 10 16,-6 7 8-16,3 7 7 15,-4 6-1-15,-5 0 5 16,2-1 5-16,-5-7-96 16,1-6-86-16</inkml:trace>
  <inkml:trace contextRef="#ctx0" brushRef="#br0" timeOffset="42529.7297">11363 7844 1198 0,'0'-3'427'0,"6"-2"-810"0</inkml:trace>
  <inkml:trace contextRef="#ctx0" brushRef="#br0" timeOffset="42854.7568">11550 7964 1071 0,'0'-16'512'15,"8"-23"-156"-15,8-9-189 0,19 0-77 16,6 4-25-16,-1 20-37 16,2 11-6-1,-11 23-6-15,-3 13-9 0,-5 28 1 16,-8 15 5-16,-3 15 8 15,-8-3 0-15,-4-6 2 16,1-11-4-16,3-14-5 16,6-3 13-16,3-16 58 15,-1-9 9-15,-4-17 29 16,-3-7-5-16,-5-17-55 16,-5-8-12-16,-11-6-46 15,-7 2-19-15,-6 8-36 16,3 7-22-16,2 19-40 15,-1 3-36-15,3 10-90 16,-1 6-90-16</inkml:trace>
  <inkml:trace contextRef="#ctx0" brushRef="#br0" timeOffset="43152.7083">12267 8136 772 0,'-2'7'466'0,"-5"4"-71"0,-4 3-109 16,-6 1-47-16,-4-3-93 15,-3-4-38-15,-6-7-60 16,0-2-12-16,1-10-10 16,5-1-6-16,9-3-11 15,5-4-7-15,9 3-14 16,3 0-7-16,10 2-17 15,9 6-3-15,8 8 20 16,2 5 11-16,0 12 27 16,-4 2 7-16,-6 11-6 15,-1 2-3-15,-5-2-7 16,0-2 27-16</inkml:trace>
  <inkml:trace contextRef="#ctx0" brushRef="#br0" timeOffset="43567.4556">12749 8019 741 0,'-3'-4'403'0,"2"-1"-82"16,1 9-71-16,0-4-110 15,3 15-36-15,8 51-58 16,-4-24-11-16,-7-1-14 16,0 1-2-16,0-10 3 15,0-5-6-15,0-15-250 16</inkml:trace>
  <inkml:trace contextRef="#ctx0" brushRef="#br0" timeOffset="43706.3473">12609 8152 1292 0,'13'0'511'0,"8"-1"-315"16,27 2-123-16,7-1-10 15,16-2-25-15,6-1-13 16,-3 0-28-16</inkml:trace>
  <inkml:trace contextRef="#ctx0" brushRef="#br0" timeOffset="44039.3905">13344 7951 880 0,'2'22'388'16,"3"20"-209"-16,1 12-18 16,1 4-14-16,-2 0-9 15,-2-1-10-15,1-9-44 16,-1-5-13-16,2-18-12 16,-3-12 16-16,2-21 15 15,-2-12 1-15,0-17-16 16,0-9-24-16,-4-11-22 15,-6-8-6-15,-3-12-8 0,2-4-7 16,5 12-25-16,6 10-2 16,9 27-9-16,3 11-8 15,8 13 3-15,6 5-5 16,21 5 2-16,5 3 76 16,17 3-176-16</inkml:trace>
  <inkml:trace contextRef="#ctx0" brushRef="#br0" timeOffset="44950.7318">14060 7873 535 0,'4'-8'328'0,"10"-8"0"0,0 1-53 16,9 3-75-16,1 3-30 15,0 8-70-15,3 3-31 16,-6 11-34-16,-3 8-16 16,-8 10 0-16,-4 7 3 15,-12 1 10-15,2-2-4 16,1-4-10-16,2-3-2 16,7-9-1-16,-1-7 5 0,3-12 12 15,2-2 5 1,-2-3-1-16,0-3-2 0,-5 1-21 15,-3 3-17-15,0 8-17 16,0-6-7-16,0 9-2 16,-3 21 8-16,-1 51 6 15,4-20 5-15,1 11 10 16,3 4-2-16,-6-11 13 16,-5-11 9-16,-5-23 11 15,-2-11 11-15,1-14 33 16,6-4 239-16</inkml:trace>
  <inkml:trace contextRef="#ctx0" brushRef="#br0" timeOffset="47251.1369">13643 8270 646 0,'-1'9'283'0,"-6"9"-125"15,5 1-39-15,1-2-45 16,1-4-6-16,7-12 16 16,1-5 9-16,-1-13 12 15,1-5 8-15,3-3-35 16,2 1-18-16,1 9-17 16,-5 3-15-16,-3 12-24 15,-3 5-6-15,5 11-10 16,3 7 2-16,-1 8 14 15,3 5 5-15,-4-1 3 16,3-2 1-16,3-8-2 16,0-9 1-16,2-7-18 15</inkml:trace>
  <inkml:trace contextRef="#ctx0" brushRef="#br0" timeOffset="47671.9381">14619 8466 1312 0,'-1'-3'641'15,"-1"3"-254"-15,0 1-167 16,1-1-63-16,1 0-94 16,0 0-20-16</inkml:trace>
  <inkml:trace contextRef="#ctx0" brushRef="#br0" timeOffset="61311.6609">21569 5492 809 0,'-5'0'333'0,"-1"9"-218"15,1 16-16-15,5 25-73 16,3 16 6-16,7 30 11 16,1 17-5-16,6 9-3 15,-2 1-4-15,-5 1-12 16,-1-8 4-16,-3-12 4 0,0-10 2 15,-3-29 6-15,-3-15-4 16,-3-17 5-16,-8-11 1 16,-6-14 74-16,-3-8 20 15,-4-14 6-15,1-7-2 16,7-11-82-16,3-5-24 16,10 0-24-16,4 4-6 15,2 9 2-15,4 5 3 16,-1 12 4-16,0 6 0 0,3 9-5 15,2 5 0-15,1 4-1 16,1 3 4-16,1-3 5 16,0 0 3-16,4-6 7 15,0-5 5-15,8-6 8 16,1-7 2-16,5-9-2 16,4-4-4-16,-4-11-145 15,-2-4-215-15</inkml:trace>
  <inkml:trace contextRef="#ctx0" brushRef="#br0" timeOffset="61939.4103">22067 6717 236 0,'5'0'204'0,"5"-2"58"16,4-2-18-16,-2-4-26 15,0 1-22-15,1-6-32 16,0-1-16-16,-2-1-21 16,-4-1-5-16,-8 5-16 15,-8-3-13-15,-13 6-41 16,-6 4-28-16,-5 8-34 16,-1 10-10-16,4 10-4 15,4 1 3-15,10 5 9 16,5 1 3-16,14-4 1 15,2-4 2-15,13-10 3 16,1-11 3-16,4-11 11 16,2-6 3-16,-5-7 3 15,1 2 2-15,-7 6 6 16,-1 6-2-16,-5 11-10 16,-1 6-7-16,-3 12-14 15,1 7-1-15,-1 14 4 16,-2 7 1-16,-2 13 3 0,-5-1-2 15,-5 0 3-15,-4-2 6 16,-7-5 14-16,-7-5 8 16,-3-1 16-16,-1-9 1 15,1-16 6-15,7-8 5 16,6-24-15-16,7-14-19 16,17-22-67-16,3-10-45 0,20-17-142 15,3-4-371-15</inkml:trace>
  <inkml:trace contextRef="#ctx0" brushRef="#br0" timeOffset="62491.4181">21918 6323 849 0,'-7'0'385'16,"-3"2"-177"-16,9 2-72 15,15 0-64-15,13-4-19 0,27-1-20 16,13-3-9-16,14 1-13 16,5 3-1-16,-22 3 1 15,-12 3 0-15,-22 3 1 16,-10 0-1-16,-12-3 3 15,-7-2 4-15,-3-7 6 16,-5-3 3-16,-4-6-5 16,3-2-9-16,-5-1-17 15,3 1-8-15,6 7-10 16,5 4-2-16,9 5 4 16,-2 5 1-16,7 3 7 15,-4 2 3-15,0-1-3 16,1 3 34-16,-12 2 62 15,0 3 25-15,-8 3 32 16,-7 0-30-16,5-2-53 16,-5-3-24-16</inkml:trace>
  <inkml:trace contextRef="#ctx0" brushRef="#br0" timeOffset="63511.6004">23475 5985 772 0,'0'-11'367'0,"0"-5"-150"15,-2 8-70-15,-3 28-108 16,2 18-43-16,-2 40-30 16,3 33 12-16,-3 45 27 15,-1 14 14-15,3 18-1 16,-5-5 0-16,0-27 6 15,0-7 0-15,2-31-2 16,-3-16-2-16,1-25 0 16,-5-18 15-16,-1-27-68 15,5-14-66-15</inkml:trace>
  <inkml:trace contextRef="#ctx0" brushRef="#br0" timeOffset="63960.8465">23514 6144 590 0,'-2'-5'328'16,"-6"-5"-64"-16,-8 11-154 16,-7 3-40-16,-10 13-58 15,5 6-10-15,-4 7 0 16,6 0 2-16,10-12 12 15,2-6-1-15,15-12 9 16,7-10 0-16,9-12 0 16,1-8-1-16,1-8-13 15,-1 5 0-15,-6 10 18 16,1 4 5-16,-4 13 24 16,2 4-1-16,-4 7-23 15,1 5-8-15,5 8-24 16,6-1-1-16,11 4-36 0,1-2-69 15</inkml:trace>
  <inkml:trace contextRef="#ctx0" brushRef="#br0" timeOffset="64317.4658">23819 5537 1071 0,'0'-6'457'0,"-3"-4"-251"15,3 4-50-15,1 10-69 16,1 7-29-16,-1 15-41 15,-4 8-6-15,2 10-5 16,4 8-4-16,0 6 1 16,5 0 3-16,-4-3 6 15,0-7 3-15,2-13 6 16,3-2 3-16,6-12-46 16,-6-17-41-16,4-11-131 0,-13-16-110 15</inkml:trace>
  <inkml:trace contextRef="#ctx0" brushRef="#br0" timeOffset="64478.9131">23640 5755 461 0,'-2'1'252'0,"-1"0"-42"16,17-3-38-16,17-1 7 16,19-4 14-16,4-2-5 0,8 0-27 15,5 4-22-15,-7 5-54 16,-1 2-25-16,-18 4-46 15,-13 1 247-15</inkml:trace>
  <inkml:trace contextRef="#ctx0" brushRef="#br0" timeOffset="68616.2447">1743 8832 1050 0,'4'5'417'0,"18"4"-269"0,15-1-57 16,35-2-41-16,15-4-16 15,15-4-23-15,1-3 1 16,-20-3 2-16,-7-1 0 15,-23-6-2-15,-7-2-49 16,-13-1-153-16,-15 0-104 16</inkml:trace>
  <inkml:trace contextRef="#ctx0" brushRef="#br0" timeOffset="68785.5755">2145 8833 353 0,'-7'-1'257'0,"1"-1"22"16,3 2-2-16,11 11-33 15,3 8-22-15,1 15-24 16,-1 9-26-16,-4 14-52 16,-6-1-29-16,-2 4-43 15,-5-2-21-15,3-9 26 16,3 0-90-16</inkml:trace>
  <inkml:trace contextRef="#ctx0" brushRef="#br0" timeOffset="69064.1529">2526 9095 1041 0,'-11'0'463'0,"-13"6"-208"15,5 8-203-15,10 6-42 16,8 10-41-16,5 0-7 15,16 0 14-15,6-4 9 0,9-15 13 16,3-6 29-16,0-14 85 16,-4-10 52-16,-16-7 76 15,-11-3-4-15,-21 0-37 16,-9 6-45-16,-14 10-85 16,-1 9-20-16,3 8-183 15,4 8-357-15</inkml:trace>
  <inkml:trace contextRef="#ctx0" brushRef="#br0" timeOffset="69559.3656">3579 9080 1129 0,'-15'3'554'16,"-11"3"-220"-16,-6 8-174 15,3 4-61-15,6 11-82 16,11 5-17-16,13 5-11 15,11 1-1-15,18-10-5 16,7-7 1-16,7-17 4 16,-2-7 6-16,-11-13 19 15,-10-3 24-15,-21-3 56 16,-10 1 12-16,-20 5-1 16,-7 5-21-16,-6 6-59 15,7 4-28-15,8 5-190 0</inkml:trace>
  <inkml:trace contextRef="#ctx0" brushRef="#br0" timeOffset="69830.6869">3760 9143 1058 0,'0'-2'546'15,"1"-1"-157"-15,-1-1-116 0,-1 4-150 16,0 0-49-16,0 0-61 15,-1 20-13-15,5 37-1 16,8-31-1-16,8-2 4 16,5-2 2-16,9-9 0 15,1-4 0-15,-3-12 35 16,-5-3 9-16,-6-6 17 16,-7-2 5-16,-5 2-32 15,-6-3-7-15,-10 1-141 16,1-1 182-16</inkml:trace>
  <inkml:trace contextRef="#ctx0" brushRef="#br0" timeOffset="69950.5952">3830 8928 1569 0,'-6'-6'712'0,"-5"-3"-332"16,9 5-244-16,2 6-69 15,10 7-70-15,6 7-81 16</inkml:trace>
  <inkml:trace contextRef="#ctx0" brushRef="#br0" timeOffset="70249.6005">4257 9169 1010 0,'-8'-5'566'15,"-6"-3"-130"-15,-3 5-201 16,-5 4-63-16,-5 11-102 16,-4 7-25-16,4 9-40 15,9 4-5-15,11 4-8 16,12-1-1-16,17-6-1 16,6-8 2-16,7-15 6 15,4-10 5-15,-5-12 29 16,-8-2 20-16,-11-7 35 15,-13 6 13-15,-17 2-12 16,-4 2-20-16,-8 8-30 16,3 1-61-16,9 5-122 15</inkml:trace>
  <inkml:trace contextRef="#ctx0" brushRef="#br0" timeOffset="70414.2907">4335 9201 1044 0,'21'-1'601'0,"15"-4"-61"16,7 2-340-16,0 1-63 16,-6-2-84-16,-4 2-23 15,-7-1-17-15,-2-1-8 16,-1 0-143-16,-2 2-138 16</inkml:trace>
  <inkml:trace contextRef="#ctx0" brushRef="#br0" timeOffset="70550.1511">4575 9187 946 0,'-7'11'485'16,"-3"7"-141"-16,4 5-168 15,0 4-48-15,5 5-67 16,-4 2-26-16,6 1-16 16,4-4-107-16</inkml:trace>
  <inkml:trace contextRef="#ctx0" brushRef="#br0" timeOffset="70814.7687">4755 9224 879 0,'6'0'523'0,"7"1"29"0,5 4-340 16,4 5-86-16,-2 3-22 16,-5 5-29-16,-3 2-10 15,-8-3-21-15,0-2-14 16,-3-6-14-16,-1-4 0 15,1-11-8-15,-1-6-7 16,6-8-20-16,4-3-13 16,4 3-5-16,2 5-2 15,-1 7 13-15,-1 8 3 0,-2 12 4 16,-3 6 2-16,-2 12 3 16,-1 3 4-1,-3-1-34-15,0-1-68 0</inkml:trace>
  <inkml:trace contextRef="#ctx0" brushRef="#br0" timeOffset="71048.5411">5233 9119 1336 0,'-4'2'648'16,"-9"4"-164"-16,9 12-382 15,4 8-39-15,6 16-31 16,10 8-3-16,-1 15-5 0,0 1-5 16,-1-6-9-16,-5-5 0 15,-3-12-1-15,-2-10-11 16,-4-8-79-16,-4-4-96 16</inkml:trace>
  <inkml:trace contextRef="#ctx0" brushRef="#br0" timeOffset="71176.7387">5264 9395 897 0,'4'-5'532'0,"13"-4"14"15,7 0-379-15,13-3-125 16,4 1-22-16,-5-3-68 16,-1-1-66-16</inkml:trace>
  <inkml:trace contextRef="#ctx0" brushRef="#br0" timeOffset="71398.8534">5671 9240 768 0,'3'5'518'0,"4"5"-42"0,-11 9-151 16,-4 5-61-16,-9 7-111 15,-4 1-31-15,-6-7-52 16,1-7-18-16,4-13-15 16,1-8-35-16,5-12-61 15,0-5-24-15,6-9-25 16,6-1 21-16,8 7 41 15,5 4 33-15,6 10 29 16,1 6 4-16,6 9 38 0,3 8-6 16,5 9-8-16,0 6-2 15,5 2 38-15,-4-1-14 16</inkml:trace>
  <inkml:trace contextRef="#ctx0" brushRef="#br0" timeOffset="72118.305">6650 9101 1016 0,'-11'-4'465'16,"-19"0"-201"-16,0 4-76 15,0 2-97-15,4 6-38 16,12 5-69-16,10 2-16 15,12 2-3-15,9-1 2 16,11-3 21-16,4-3 8 0,-2-6 6 16,-2-3 3-16,-10-1 3 15,-10 0-2-15,-9 3-3 16,-8 4-2-16,-12 7 0 16,-3 4 8-16,2 3 7 15,1 0-1-15,11 0-5 16,8-2-10-16,10 0-5 15,6-5 0-15,7-9 4 16,5-2 2-16,1-13 6 16,3-5 1-16,2-8 1 15,-2 2 0-15,-4-3-3 16,3 4 0-16,-12 7-4 16,-2 4-2-16,-4 11 11 15,-9 6 10-15,-1 8 17 16,-1 7 7-16,-3 2-9 15,3 1-9-15,5-3-15 0,0-4 13 16,4-11-91-16,0-6-126 16</inkml:trace>
  <inkml:trace contextRef="#ctx0" brushRef="#br0" timeOffset="72253.8734">6822 8893 1330 0,'-4'-2'544'0,"-1"-2"-356"16,3 4-118-16,2 0-89 16,0 0-102-16</inkml:trace>
  <inkml:trace contextRef="#ctx0" brushRef="#br0" timeOffset="72457.8015">7029 9185 1192 0,'5'15'532'16,"2"11"-268"-16,1 4-84 16,2 2-37-16,1-7-53 15,-1-6-10-15,6-13-12 16,3-8 0-16,4-17 1 16,0-2-15-16,-5-9-27 15,-4-4-6-15,-7 2-21 0,-4 1-51 16,-3 3-153-16</inkml:trace>
  <inkml:trace contextRef="#ctx0" brushRef="#br0" timeOffset="72887.688">7565 9216 1123 0,'-1'7'604'0,"-4"3"-156"0,-6 9-186 16,-3 2-63-16,-9 2-96 15,-3 0-36-15,-1-5-41 16,1-3-8-16,8-9-6 16,2-6-3-16,7-11-28 15,3-2-10-15,3-4-17 16,3 0-9-16,8 5 14 16,1-1 5-16,11 4 13 15,0 5 7-15,7 5 12 16,0 2 1-16,-3 8 2 15,0 2 1-15,-7 3 4 16,1 1 0-16,-1-1 1 16,-2-1 1-16,3-4-1 15,1-4 0-15,0-10 0 16,3-4 0-16,-3-10-1 16,-1-2 1-16,-6-7 38 15,-1 1-59-15,-2 5-4 0,-2 5-2 16,0 12-27-16,-2 6 65 15,-3 10 13-15,5 7 7 16,0 5-7-16,1 0-8 16,4-1 44-16,-6-3 36 15</inkml:trace>
  <inkml:trace contextRef="#ctx0" brushRef="#br0" timeOffset="73525.7357">8571 9160 573 0,'2'15'396'0,"2"12"13"0,-4 12-207 16,-4 8-27-16,-1 2-54 16,0-4-17-16,2-13-37 15,1-12-14-15,3-17-24 16,4-6 2-16,-1-21 0 15,2-9 1-15,-2-13-11 16,-1-4-6-16,-2 6-6 16,2 6-3-16,-3 12-1 15,4 8 0-15,11 8-1 16,5 4-1-16,13 6-3 16,1 6 0-16,-3 0 0 15,0 3 0-15,-11-3 2 16,-7-1 2-16,-3 0 3 15,-6 0-1-15,0 5 0 16,-4 0 0-16,1 11-3 16,-7 3 0-16,1 9-3 15,5 8 0-15,-4 1-11 16,6 2-50-16</inkml:trace>
  <inkml:trace contextRef="#ctx0" brushRef="#br0" timeOffset="73986.6075">9192 9290 664 0,'-7'-8'436'0,"-11"-8"45"16,-8-4-174-16,-5 4-103 16,-4 3-39-16,0 6-72 15,2 7-37-15,3 12-43 16,5 4-13-16,12 10-14 15,8 6 4-15,15 1 1 16,8-1 3-16,8-9 5 16,2-10 2-16,3-13 5 15,-1-9 3-15,-2-14 3 16,-4-7 3-16,-7-6 4 16,-1-5 0-16,-2-3-4 15,2 3-5-15,11 4-10 16,0 5-2-16,6 15-6 15,-1 8 2-15,-9 13 1 16,0 8 2-16,-1 13 4 0,-2 3 5 16,-4 12 13-1,-1 4 3-15,-5 1 4 0,-2 0 0 16,0-12-7-16,-3-3-1 16,-3-12 4-16,-3-9 9 15,-8-7 6-15,-5-5 1 16,-5-1-11-16,-2 0-12 15,-5 4-15-15,5 3-5 16,5 6-29-16,2-3-56 0</inkml:trace>
  <inkml:trace contextRef="#ctx0" brushRef="#br0" timeOffset="74282.9862">9739 9246 959 0,'0'-1'493'0,"0"-1"-141"16,-2 2-98-16,1 0-120 16,0 0-39-16,-3 18-48 15,-13 38-6-15,15-21-3 16,6-4-4-16,13-4-2 15,5-7 8-15,3-9 16 16,3-8 4-16,-3-11 12 16,-3-6-4-16,-6-9-19 15,-7-1-8-15,-3-1-40 0,-4-1-65 16</inkml:trace>
  <inkml:trace contextRef="#ctx0" brushRef="#br0" timeOffset="74527.5371">10014 9161 1088 0,'-3'-7'659'16,"-1"-2"-39"-16,4 7-402 16,1 7-89-16,7 19-98 15,2 7-19-15,-3 28-2 16,5 7 1-16,-5 12 0 15,-9 3-1-15,5-8-2 16,-3-4 0-16,-4-7-1 16,5-2 1-16,-8-8 0 15,-1-6 1-15,3-21-93 16,-2-11-59-16</inkml:trace>
  <inkml:trace contextRef="#ctx0" brushRef="#br0" timeOffset="74667.0333">10097 9459 1350 0,'9'-3'479'15,"18"-2"-423"-15,4-1-20 16,8 5-17-16,-1-1-19 16</inkml:trace>
  <inkml:trace contextRef="#ctx0" brushRef="#br0" timeOffset="75006.9308">10574 9240 603 0,'-8'-4'417'0,"-11"-4"55"16,-7-3-133-16,-2 3-112 15,-2-1-54-15,1 3-91 16,8 5-37-16,6 4-58 15,4 7-15-15,12 5-7 16,1 0 3-16,13 0 16 16,3 0 8-16,2-6 6 15,2 0 2-15,-6-2 3 16,-3-2-1-16,-13-1-3 16,-11 0-1-1,6-2-2-15,0 0 3 0,-26 11 0 16,-1 3 5-16,5 6 5 0,18-4 2 15,12 2 5-15,7 1-6 16,10-3-6-16,4-2-2 16,8-6-63-16,0-3-82 15</inkml:trace>
  <inkml:trace contextRef="#ctx0" brushRef="#br0" timeOffset="75409.5697">10510 9105 802 0,'0'-9'356'0,"22"-8"-151"15,8-3-15-15,10 2-18 16,10 2-6-16,-8 1-32 15,-1 7-17-15,-11 9-34 16,-4 8-8-16,-9 17-3 16,-4 3 3-16,-4 15-2 15,-4 5-10-15,-2 8-25 16,-3 4-11-16,5-3-8 16,3-7-2-16,4-16-2 15,0-9 1-15,-1-19 2 16,-2-8 2-16,-9-16 2 15,-4-2-11-15,-11-7-12 0,-3 5-10 16,-6 6-15-16,1 8 5 16,2 14 3-16,1 8 3 15,3 3 7-15,0-1 8 16,4-3-137-16,5-4-94 16</inkml:trace>
  <inkml:trace contextRef="#ctx0" brushRef="#br0" timeOffset="75784.7126">11255 9195 911 0,'-5'-3'447'0,"-8"-2"-144"16,2 2-59-16,-6 3-98 15,-3 2-43-15,7 6-76 16,2 1-23-16,5 3-19 16,8-1-2-16,5-1 5 15,4-1 4-15,0-3 8 16,-1-4 4-16,-6-1 1 16,2 0-3-16,-12 2-3 15,5-3-4-15,0 0-1 0,-16 6 3 16,-32 23 5-16,29-11 5 15,9-1 7-15,5 2 5 16,8 1 10-16,9-1 0 16,5-2-3-16,5-3-3 15,-1-6-9-15,0-5 11 16,1-10-122-16,-5-4-236 16</inkml:trace>
  <inkml:trace contextRef="#ctx0" brushRef="#br0" timeOffset="75920.3397">11210 9041 1068 0,'-4'-8'555'0,"-4"-6"-140"16,-2 5-227-16,6 6-141 15,2 3-48-15,2 8-91 16,3 6-110-16</inkml:trace>
  <inkml:trace contextRef="#ctx0" brushRef="#br0" timeOffset="76075.0665">11312 9243 1057 0,'13'9'523'0,"15"15"-180"16,5 4-116-16,-3 3-95 15,-7 2-51-15,-13-1-29 0,-8-4 17 16,-16-9 8-16,-5-6-4 16,-8-9-24-16,0-9 322 15</inkml:trace>
  <inkml:trace contextRef="#ctx0" brushRef="#br0" timeOffset="76685.8711">12025 9184 769 0,'16'-3'444'15,"15"3"-69"-15,0 5-158 16,-9 17-117-16,-8 7-34 16,-14 15-19-16,-7 4-3 15,-9 0-13-15,2-4-5 0,5-17-8 16,0-10-1-16,11-18 4 16,2-13-5-16,13-15-7 15,3-8-1-15,2-5-7 16,2 4 2-1,-7 7 1-15,-4 5-2 0,-6 13-3 16,-5 5 1-16,-4 11 5 16,-2 6 1-16,-5 9 4 15,2 7-2-15,1 6-1 16,4-1-2-16,10 1-2 16,3-6-2-16,13-6-20 15,9-7-63-15,5-16-200 16</inkml:trace>
  <inkml:trace contextRef="#ctx0" brushRef="#br0" timeOffset="77057.8879">12645 9277 653 0,'1'6'408'0,"1"7"-27"0,-5 5-84 16,-13 5-109-16,-4 4-46 16,-10-4-60-16,-1 1-17 15,0-11-11-15,1-8-10 16,7-14-6-16,3-9-4 15,7-10-17-15,3-2-11 16,9 3-16-16,3 1-6 16,8 9-10-16,0 6-9 15,9 10 5-15,-1 5 4 0,3 15 13 16,3 7 13-16,-3 8 7 16,2 2 3-16,4-8 0 15,1-2-2-15,-1-17 3 16,-1-8 3-16,-4-11 6 15,-1-14 3-15,-6-8 16 16,-4-6 7-16,3 2 12 16,-2 4-2-16,-1 12 2 15,-3 8-11-15,-4 17-17 16,-1 8-3-16,1 17-22 16,0 8 1-16,2 4 25 15,2 2 73-15</inkml:trace>
  <inkml:trace contextRef="#ctx0" brushRef="#br0" timeOffset="78399.5841">13588 9190 451 0,'2'0'243'0,"6"2"-31"16,-2 5-16-16,-2 12-14 15,-7 8-10-15,-12 14-24 16,-3 3-26-16,-11 1-40 16,3-3-14-16,-3-16-21 15,-1-10 3-15,4-18 7 16,1-14-4-16,5-19-16 16,5-9-19-16,9-3-25 15,8 8-10-15,9 10-8 16,2 10-9-16,2 16-12 0,2 6 1 15,9 15 7-15,3 7 13 16,4 8 21-16,3 1 2 16,-3 2 2-16,-1-4 2 15,0-8 2-15,-2-3 2 16,-5-14 6-16,-4-5 7 16,-12-10 13-16,-3-8 3 15,-6-11 3-15,-3-2-7 16,8 2-24-16,-2 6-9 15,4 15-28-15,3 6-5 0,-4 11 8 16,3 3 8-16,-5 7 22 16,1-1 10-16,-6-2 5 15,1-2 1-15,-2-12 5 16,0-1 7-16,3-8 5 16,-2 4 0-16,1-9-8 15,8-49-10-15,3 25-10 16,5 6-1-16,6 9-1 15,1 3-1-15,-1 14-1 16,-2 3-4-16,-5 9-3 16,-1 10-1-16,-3 5 2 15,-2 6 0-15,-1 5-39 16,-1-6-90-16</inkml:trace>
  <inkml:trace contextRef="#ctx0" brushRef="#br0" timeOffset="78656.5103">14252 9384 636 0,'0'-9'428'0,"0"-7"-6"15,-5-4-156-15,2-2-44 0,-7-2-60 16,-3 1-26-16,-5 0-53 16,0 8-20-16,-4 9-39 15,-1 5-15-15,-1 12-13 16,-4 5-2-16,3 9 1 15,5 6-1-15,11 7 2 16,9-2 1 0,20-4 3-16,5-6 2 0,12-14 4 15,1-1-3-15,0-14-19 16,-2-1-66-16</inkml:trace>
  <inkml:trace contextRef="#ctx0" brushRef="#br0" timeOffset="78929.0896">14305 9200 738 0,'-1'-7'365'15,"1"-7"-94"-15,3 5-45 16,7 10-74-16,2 4-22 15,2 15-56-15,1 6-5 16,-3 23 3-16,-1 10-1 16,-3 14-3-16,-2 4-19 15,-6-8-20-15,0-8-6 16,-2-12-8-16,1-8 0 16,2-14-67-16,1-6-100 0</inkml:trace>
  <inkml:trace contextRef="#ctx0" brushRef="#br0" timeOffset="79078.1504">14419 9429 1064 0,'9'-4'391'16,"5"-4"-290"-16,15 0-95 15,7 1-13-15,5-1-76 16,2 1-74-16</inkml:trace>
  <inkml:trace contextRef="#ctx0" brushRef="#br0" timeOffset="79269.1185">14717 9360 603 0,'0'-4'409'0,"0"-6"12"0,-7 0-77 15,-4-3-113-15,-4 2-29 16,-9-3-53-16,-1 4-38 16,2 6-76-16,-4 6-33 15,13 12-38-15,1 6-7 16,11 6 12-16,11 4 8 15,6-3 17-15,10 0 4 16,-2-8 2-16,-1-6 3 16,1-6 2-16,-4-7 19 15,1-10-86-15,0 1 116 16</inkml:trace>
  <inkml:trace contextRef="#ctx0" brushRef="#br0" timeOffset="79552.5321">14850 9301 930 0,'-4'-7'416'0,"-3"-4"-211"16,0 3-68-16,8 3-89 16,0 5-24-16,5 4-9 15,2 4 10-15,0 7 30 16,3 3 9-16,1 5 8 15,1-1 0-15,1 4-17 16,0-3-1-16,2-6 18 16,0-2 8-16,3-14 34 0,0-4 0 15,2-16-28-15,-3-6-16 16,-4-9-43 0,-3 1-13-16,-5 1-120 0,-6 6-581 15</inkml:trace>
  <inkml:trace contextRef="#ctx0" brushRef="#br0" timeOffset="80166.8367">15187 9256 894 0,'-2'2'393'0,"-6"3"-201"16,3 7-67-16,5 11-66 16,1 5 1-16,7 4-1 15,8 0-3-15,3-8-12 16,2-3 2-16,5-13 13 15,-3-6 10-15,-2-10 0 16,0-7-6-16,-3-5-15 16,-5-8-14-16,-6 4-8 0,-6-2-4 15,-6 11-16-15,0 5-11 16,-5 11-19-16,2 7-4 16,2 7 0-16,4 4 8 15,3 5 12-15,6 0 3 16,7-2 6-16,3-2 3 15,5-7 6-15,1-2 4 16,0-11 8-16,-2-1 2 16,-4-14 3-16,-4-5-2 0,-2-8-7 15,0-4-2-15,-3-4-6 16,2-2-1-16,0 4-5 16,-3 3 22-16,-3 11 28 15,1 7 5-15,-3 13 2 16,0 6-22-16,-2 15-29 15,0 7-7-15,0 17 0 16,4 11 0-16,5 13-1 16,-4 1-1-16,-2-6 1 15,0-6 1-15,-2-12 0 16,8-1 2-16,-3-10-33 16,-1-7-54-16</inkml:trace>
  <inkml:trace contextRef="#ctx0" brushRef="#br0" timeOffset="80324.186">15591 9492 1467 0,'4'-10'603'0,"3"-7"-357"16,12 1-174-16,2 2-41 15,14 3-50-15,7 0-60 16</inkml:trace>
  <inkml:trace contextRef="#ctx0" brushRef="#br0" timeOffset="80690.5059">16059 9168 789 0,'-10'-6'491'0,"-6"-3"-5"16,-8 1-209-16,2 5-145 16,1 3-59-16,6 6-76 15,5 4-15-15,11 7-7 16,6 0 5-16,5 0 17 16,7-2 1-16,1-5 2 15,-4-4 1-15,0-3-12 16,-10-3 0-16,-7-3-6 0,-6 3-2 15,-17 0 13-15,-1 4 3 16,-2 5 15-16,-1 1 2 16,10 8-2-1,4-1-2-15,7 11-8 0,7 0 0 16,10 1 4-16,8 0 1 16,3-8 0-16,7-3 0 15,-1-15 22-15,-3-3-39 0</inkml:trace>
  <inkml:trace contextRef="#ctx0" brushRef="#br0" timeOffset="80818.2527">16019 8945 976 0,'0'-3'485'16,"-8"-8"-127"-16,7 11-291 15,2 1-57-15,3 12-131 16</inkml:trace>
  <inkml:trace contextRef="#ctx0" brushRef="#br0" timeOffset="81027.8702">16117 9202 781 0,'10'9'389'0,"7"13"-131"16,3 4-79-16,-2 3-62 15,-1-1-20-15,-3-1-19 0,-2-5 15 16,1-8 7-16,-1-6 19 15,0-9 14-15,4-9-10 16,0-12-41-16,2-2-28 16,4-6-35-16,-2 3-11 15,-1 5-118-15,-4 2-153 16</inkml:trace>
  <inkml:trace contextRef="#ctx0" brushRef="#br0" timeOffset="81364.831">16574 9223 789 0,'-7'-8'455'0,"-3"-2"-74"15,-4-1-136-15,1 11-143 16,-2 2-53-16,-3 10-52 16,3 6-13-16,3 9-5 15,6 6 4-15,6 8 9 16,11-1 6-16,8-3 26 0,4-7 22 16,7-16 55-16,-6-10 25 15,1-12 20-15,-2-11-9 16,-14-10-31-16,0-5-23 15,-9-2-38-15,-8 2-15 16,-4 9-76-16,-1 5-69 16</inkml:trace>
  <inkml:trace contextRef="#ctx0" brushRef="#br0" timeOffset="81827.4724">16798 9489 1335 0,'-2'1'636'16,"0"3"-285"-16,1-2-97 15,1-2-126-15,0 0-378 16</inkml:trace>
  <inkml:trace contextRef="#ctx0" brushRef="#br0" timeOffset="120340.3389">1850 9935 1049 0,'0'-3'495'0,"0"3"-231"15,1 11-96-15,2 22-112 16,2 12-36-16,-3 23-8 16,3 8-3-16,-3 13 0 15,4 1 3-15,1-14 2 16,2-7 32-16,4-28-201 15,-1-12-372-15</inkml:trace>
  <inkml:trace contextRef="#ctx0" brushRef="#br0" timeOffset="120529.085">2042 10039 842 0,'1'-6'490'15,"0"-6"-60"-15,3 6-132 16,-3 8-148-16,0 5-51 15,1 14-68-15,4 8-11 16,5 18-10-16,-2 11-1 16,2 10-1-16,-4 2 2 15,1-4-75-15,0-7-142 16</inkml:trace>
  <inkml:trace contextRef="#ctx0" brushRef="#br0" timeOffset="120665.8427">1858 10324 1294 0,'3'0'484'0,"10"3"-366"15,13 2-91-15,24 4-16 16,10 3-260-16</inkml:trace>
  <inkml:trace contextRef="#ctx0" brushRef="#br0" timeOffset="121049.81">3038 10280 1270 0,'-19'-8'556'0,"-17"-9"-290"16,2 13-179-16,8 5-54 0,10 20-64 15,8 11-9-15,11 13 9 16,9 7 11-16,10-6 17 16,4-3 0-16,7-15 1 15,-4-9 1-15,-4-13 2 16,2-4 7-16,-11-12 40 15,3-7 26-15,-12-16 54 16,-8-10 21-16,-11-15-2 16,-1-8-19-16,-4-4-57 15,1 2-27-15,6 11-45 16,3 8-38-16,16 18-184 16,7 4-95-16</inkml:trace>
  <inkml:trace contextRef="#ctx0" brushRef="#br0" timeOffset="121413.2584">3219 10335 1179 0,'-2'6'496'0,"0"8"-281"16,-1 7-74-16,3 10-69 16,1 0-16-16,9 4-23 15,3-5-7-15,6-8-5 16,5-4 2-16,4-13 14 15,-1-3 22-15,5-4 41 16,-5-5 11-16,-7-4-3 16,-5-3-24-16,-12-4-40 15,2 2-10-15,-11-6-76 16,-4 0-83-16</inkml:trace>
  <inkml:trace contextRef="#ctx0" brushRef="#br0" timeOffset="121529.2508">3339 10187 932 0,'-2'-7'559'0,"-3"-4"-43"16,4 7-340-16,1 3-81 15,3 6-66-15,3 7-115 16</inkml:trace>
  <inkml:trace contextRef="#ctx0" brushRef="#br0" timeOffset="121752.9411">3537 10390 1355 0,'1'5'546'0,"6"12"-354"15,1 1-63-15,3 6-66 16,0 3-22-16,0-3-24 16,0-3-3-16,4-11 7 15,0-5 19-15,0-12 41 16,3-5 8-16,0-5 0 15,0-8-18-15,-1-7-37 16,-5-3 0-16,-1-3-143 16,-3 5-497-16</inkml:trace>
  <inkml:trace contextRef="#ctx0" brushRef="#br0" timeOffset="122064.509">4115 10375 962 0,'-2'9'453'0,"-5"5"-186"16,-1 8-107-16,-7-2-27 16,-3 3-46-16,1 0-21 15,0-9-21-15,2-3-2 16,0-15-1-16,0-6-1 0,1-10-8 15,4 1-7-15,6-4-17 16,2 1-7-16,8 7-15 16,2 2-2-16,7 11 1 15,1 3 2-15,1 14 9 16,2 4 0-16,0 9 2 16,3 3 1-16,-2-1 1 15,-5-4 46-15,-2-6-610 16</inkml:trace>
  <inkml:trace contextRef="#ctx0" brushRef="#br0" timeOffset="122286.3771">4297 10278 1591 0,'0'9'571'0,"2"16"-473"0,2 13-41 15,4 18-7-15,0 4 2 16,0 7-8-16,-2 1-6 16,-2-4-13-16,-4 1-6 15,0-5-5-15,0-8 2 16,2-12-139-16,2-7 44 16</inkml:trace>
  <inkml:trace contextRef="#ctx0" brushRef="#br0" timeOffset="122674.685">4440 10493 926 0,'10'-2'424'0,"17"-5"-182"16,3 3-69-16,-7-8-72 15,3 4-33-15,-8 0-41 16,-2 0-5-16,-3 7-1 16,-6-4-3-16,-5 9-14 15,0 0-6-15,-4 9-10 16,0 8 1-16,0 2 13 16,2 1 15-16,2-3 15 15,0-5 5-15,4-12 11 0,0-3 0 16,6-12-1-16,4-4-1 15,1-9-12-15,3-4-8 16,1 0-9-16,2 4 9 16,0 13 26-16,-3 7 11 15,-5 18 20-15,-7 3 5 16,-3 13-19-16,-4 3-11 16,3 0 0-16,-1 0 18 0</inkml:trace>
  <inkml:trace contextRef="#ctx0" brushRef="#br0" timeOffset="123596.053">5423 10408 965 0,'6'1'395'0,"5"4"-225"15,7-2-73-15,14 2-47 16,6-4-10-16,17-4-17 15,-2-2-7-15,-5-7 0 16,-5 0 1-16,-19 0 2 16,-8 1 4-16,-18 6-4 15,-11 2-3-15,-16 8 10 16,-2 8 5-16,-1 7 16 16,5 4 0-16,15 5-21 15,6 2-13-15,15-2-23 16,11-2-2-16,12-2-6 15,8-7-1-15,9-6-53 16,-2-4-32-16,1-8-38 16,-6-7 2-16,-14-5 64 15,-3-3 39-15,-14-9 85 16,-1-1 27-16,-7-1 56 16,-3-3 31-16,-5 9 20 0,-4 2-9 15,-2 3-48-15,-7 6-33 16,2 5-63-16,-1 4-22 15,1 13-21-15,3 6-8 16,5 7-2-16,1 1 4 16,8-3 7-16,9 1 3 15,2-7 7-15,7-3-1 0,0-8 4 16,-1-5 1-16,1-7 4 16,-2-3 4-16,0-8 4 15,-5-3 1-15,-6-2 0 16,-4 0-1-16,0 6-4 15,-1 5-1-15,-2 9-8 16,1 1-5-16,-3 6-13 16,3-6-1-16,0 0 1 15,5 10 5-15,6 7 10 16,44 27 2-16,-24-35 14 16,-2 0 13-16,-3-10 61 15,-3-4 8-15,-10-4 29 16,-2-9-4-16,-12-3-53 15,-3-2-17-15,-7-1 250 16</inkml:trace>
  <inkml:trace contextRef="#ctx0" brushRef="#br0" timeOffset="124096.55">6976 10088 1057 0,'0'11'385'16,"-2"28"-275"-16,2 21-59 15,5 37-1-15,-1 10-2 16,5 9-23-16,1-5-4 15,0-24 4-15,3-12-25 16</inkml:trace>
  <inkml:trace contextRef="#ctx0" brushRef="#br0" timeOffset="124416.9796">6926 10083 1096 0,'18'-5'404'0,"15"3"-299"15,4 3-54-15,1 14-7 16,-4 5-6-16,-16 4-15 16,-12 5 4-16,-19 3 0 15,-9-1 0-15,-10-4-3 16,5-9-14-16,8-17-31 16,5-4-21-16,20-14-28 15,8 0 4-15,16 5 7 16,10 4 10-16,5 12 17 15,0 6 12-15,-1 14 21 0,-11 2 14 16,-15 9 26-16,-13 2 21 16,-29 0 24-16,-9 2 0 15,-12-8-9-15,-2-9-22 16,10-12-99-16,6-7-92 16,16-7-218-16</inkml:trace>
  <inkml:trace contextRef="#ctx0" brushRef="#br0" timeOffset="124714.0037">7561 10438 1001 0,'-2'9'472'0,"-9"9"-185"16,-4 5-64-16,-4 2-92 15,-4-1-34-15,-3-5-47 16,1-2-13-16,-1-12-1 15,1-5-1-15,1-11-14 16,2-6-12-16,5-8-31 16,7-5-15-16,13 5-7 15,7 2-1-15,10 8 4 16,0 10 6-16,7 11 8 16,-2 11 7-16,3 7 13 15,2 6 5-15,-6-3 5 16,2 2 3-16,-5-6-51 15,-4-5-115-15</inkml:trace>
  <inkml:trace contextRef="#ctx0" brushRef="#br0" timeOffset="124837.194">7487 10239 1085 0,'-5'-11'487'0,"-3"-10"-224"15,5 17-190-15,3 4-48 0,6 14-68 16,9 4-68-16</inkml:trace>
  <inkml:trace contextRef="#ctx0" brushRef="#br0" timeOffset="125123.7116">7744 10498 741 0,'5'9'420'0,"7"4"6"15,5 1-211-15,0-5-51 16,5-6-34-16,-5 0-56 15,-1-4-19-15,-1-9-21 16,-7-2 3-16,-2-9-2 16,-4-3-17-16,-11-6-27 15,-6-3-9-15,-9 3-22 16,0 9-4-16,0 18-4 16,2 13-4-16,7 24 6 15,3 5 12-15,9 9 16 16,3-1 7-16,7 0 5 0,3 4 3 15,1 1 5-15,-2 1 1 16,-1-4 4-16,-4-5 69 16,4-9-296-16</inkml:trace>
  <inkml:trace contextRef="#ctx0" brushRef="#br0" timeOffset="125690.5366">8315 10398 833 0,'-12'-8'489'16,"-8"-8"-56"-16,-12 2-210 15,0 3-55-15,-1 6-93 16,-2 7-36-16,12 16-59 15,5 6-9-15,6 10 5 16,12-2 5-16,0 0 16 16,9-5 4-16,14-11 3 15,3-5 3-15,11-17 9 16,-4-5 4-16,-6-11 6 16,-4-4-2-16,-7-4-6 15,0 2-3-15,-7 4-4 0,-5 5 0 16,-6 7-4-16,-1 4-7 15,-2 11-14-15,0 5-4 16,5 11-5-16,-3 4 2 16,7 5 11-16,3-3 3 15,4-3 4-15,3-4 3 16,1-10 3-16,1-4 4 16,-3-13 8-16,1-3 2 15,-4-9 2-15,0 1 0 0,1-5-8 16,-1 0-4-16,2 5 2 15,-3 4-1-15,2 14 1 16,2 5 1-16,2 11-6 16,2 5-2-16,2 6 2 15,-4 2 8-15,-7-1 42 16,-3-2 13-16,-10-3 15 16,-5-5-5-16,-8-7-14 15,-1 1-51-15,1-2-416 16</inkml:trace>
  <inkml:trace contextRef="#ctx0" brushRef="#br0" timeOffset="125870.4404">9077 10594 1017 0,'11'0'542'16,"16"3"-141"-16,-2 4-149 15,-14 7-110-15,-8 4-53 16,-19 5-44-16,-14 3 0 16,-9 3 75-16</inkml:trace>
  <inkml:trace contextRef="#ctx0" brushRef="#br0" timeOffset="126420.2043">9820 10370 808 0,'-1'25'378'16,"-1"28"-172"-16,1 10-43 16,1 2-23-16,-1-3-49 15,3-15-22-15,1-10 2 0,3-21 54 16,0-12 26-16,0-19 24 16,-5-12 0-16,-7-18-55 15,2-8-29-15,-14-20-42 16,4-6-16-16,1-10-23 15,-7-1-5-15,10 24-12 16,4 15-6-16,6 28-15 16,10 11-6-16,10 12 0 15,3 1 1-15,20 7 13 16,10 0 76-16,21 0-159 16,12 2-149-16</inkml:trace>
  <inkml:trace contextRef="#ctx0" brushRef="#br0" timeOffset="126636.085">9786 10489 886 0,'6'2'418'15,"12"3"-170"-15,10-1-55 16,20-3-90-16,10-1-38 0,6 0 32 16,1 2-126-16</inkml:trace>
  <inkml:trace contextRef="#ctx0" brushRef="#br0" timeOffset="127074.926">10278 10656 507 0,'2'-5'341'0,"1"-8"24"16,1 0-48-16,-1-2-91 15,-3 1-40-15,-4 2-65 16,-6 1-36-16,-7 6-36 16,-1 3-18-16,0 7-33 0,2 5-2 15,2 6-11-15,3-1 2 16,9 1-1-16,2-1-3 16,11-7-14-16,4-1-2 15,2-7 7-15,5 0 6 16,-4 0 13-16,-2 6-3 0,0 9-2 15,-4 3 1 1,-5 10 7-16,0 3 11 16,-7 6 15-16,0 1 10 15,-4 1 16-15,-3-1 9 0,-8-4 12 16,-4-5 2-16,-7-10-1 16,-2-5-5-16,-5-16-12 15,5-6-5-15,0-14-77 16,-1-17-61-16</inkml:trace>
  <inkml:trace contextRef="#ctx0" brushRef="#br0" timeOffset="127613.1051">9628 10021 1048 0,'6'-4'418'0,"16"2"-283"16,9-4-45-16,21 6-55 16,8 0-15-16,6 4-13 15,5 5-3-15,-14-3 4 16,-6 2 3-16,-20-6 9 15,-10-2 2-15,-13 0 19 16,-6-5 5-16,-9-5-4 16,-3-3-2-16,-3-2-25 15,1 0-8-15,8 7-20 16,4 4-8-16,5 1-6 16,6 9-4-16,6 5 8 15,1 2 19-15,2 5 18 0,-2-1 35 16,-10-2 73-16,-7 1 4 15,-9-1-3-15,0-1 10 16,0-6-499-16</inkml:trace>
  <inkml:trace contextRef="#ctx0" brushRef="#br0" timeOffset="128127.3098">10757 10702 981 0,'2'13'484'0,"5"8"-194"0,-15 10-105 16,-7 0-33-16,-3-5-82 16,-2-3-118-16</inkml:trace>
  <inkml:trace contextRef="#ctx0" brushRef="#br0" timeOffset="128648.5007">11279 10408 910 0,'-12'-7'504'0,"-8"-7"-103"15,1 12-197-15,-5 3-52 16,2 8-92-16,4 6-38 15,6 5-31-15,11 2-6 16,11 1 0-16,5-3 4 16,9-7 3-16,1-1 0 15,-5-7-18-15,0-2-16 16,-11-4-15-16,-6-1 0 16,-8-1 18-16,-7 1 18 15,-8 2 22-15,-7 0 10 0,3 7 17 16,1 3-1-16,9 6-9 15,12 2-9-15,7-1-13 16,10-1 3-16,9-4 4 16,4-1 3-1,3-5 5-15,-1-4 0 0,2-4 6 16,-4-6 0-16,0-5 3 16,-1-4 2-16,-8-9-3 15,-3 2 2-15,-5 0 0 16,-6 0-3-16,-3 10 21 15,-2 3 3-15,-5 7-7 16,0 8-1-16,3 8-30 16,0 7-6-16,2 4-2 15,3-1 1-15,3 3-41 0,-1-5-98 16</inkml:trace>
  <inkml:trace contextRef="#ctx0" brushRef="#br0" timeOffset="128798.4312">11360 10203 1575 0,'-2'-4'584'0,"-2"-1"-481"16,4 5-63-16,0 0-111 16,0 0-68-16</inkml:trace>
  <inkml:trace contextRef="#ctx0" brushRef="#br0" timeOffset="129002.471">11580 10465 1275 0,'3'8'513'0,"9"15"-354"16,0 3-32-16,6 5-84 16,0-2-17-16,-2-5-11 15,-2-7 0-15,-2-9 6 16,0-7 6-16,1-12 4 15,3-1 0-15,-2-9-6 16,-4-3-3-16,-3-5-112 16,-1 2-299-16</inkml:trace>
  <inkml:trace contextRef="#ctx0" brushRef="#br0" timeOffset="129397.7704">12188 10480 1198 0,'-16'12'575'0,"-9"10"-228"16,-8 4-174-16,-3-1-59 15,4-4-69-15,3-4-15 0,2-8-11 16,5-3-11-16,4-7-15 16,1-6-10-16,8-10-25 15,5-5-2-15,11 0-6 16,7 2-1-16,4 4 10 15,7 7 6-15,2 10 12 16,-1 8 5-16,1 11 11 16,-4 2 7-16,-2 2 25 15,-5-2 7-15,3-3 1 16,-5-4-1-16,2-9-7 16,-1-5-2-16,-1-9 2 15,2-4 1-15,-2-9-7 16,4-2-3-16,-2-3-6 15,2 2-5-15,-2 7-7 16,-4 6 1-16,-2 14-4 0,-2 8 5 16,0 11 5-16,-1 1-2 15,-4 4 5-15,2-1 53 16</inkml:trace>
  <inkml:trace contextRef="#ctx0" brushRef="#br0" timeOffset="129996.4031">12948 10485 1042 0,'9'0'430'15,"12"4"-273"-15,-1 7-31 0,-2 8-53 16,-4 5 0-16,-9 1 4 16,-3-5-8-16,0-6-14 15,3-6-6-15,2-16-5 16,4-3 1-16,5-9 1 16,3-5-8-16,2 0-9 15,-1 5 4-15,-3 9-5 16,-7 7-3-16,-3 18-4 15,-5 7-9-15,-6 11-4 16,2 5-1-16,-2-3-32 16,6-4-67-16</inkml:trace>
  <inkml:trace contextRef="#ctx0" brushRef="#br0" timeOffset="130251.968">13631 10303 945 0,'4'6'461'0,"0"7"-85"16,8 30-249-16,-2 14-15 15,-1 17 11-15,-2 6 6 16,-5 2-35-16,2 2-20 15,-7 1-25-15,0-12-17 16,3-15-11-16,-2-14-15 0,4-22-204 16,2-6-439-16</inkml:trace>
  <inkml:trace contextRef="#ctx0" brushRef="#br0" timeOffset="130611.7983">13676 10544 1152 0,'7'-4'427'0,"13"-7"-334"15,14 9-84-15,20 3-32 16,8 6 7-16,6 6-38 16,-3-2-49-16,-14-3-36 15,-8-2 3-15,-15-7 130 0,-8-5 100 16,-10-8 118-16,-4-3 25 15,-7-7-18-15,-1 2-51 16,-2 5-71-16,-4-2-23 16,-4 6-40-16,-6 1 9 15,-9 5 1-15,-2 4-2 16,-1 8-18-16,2 5-8 16,8 10-12-16,9 2-4 15,12 2 0-15,7 0-1 16,12-4 2-16,5-3 1 15,7-2 2-15,-3-4-2 0,-6-3-27 16,-8-6-41-16</inkml:trace>
  <inkml:trace contextRef="#ctx0" brushRef="#br0" timeOffset="130749.7057">14080 10150 1700 0,'0'-4'630'0,"0"-1"-506"16,-1 3-73-16,1 2-104 16,0 0 446-16</inkml:trace>
  <inkml:trace contextRef="#ctx0" brushRef="#br0" timeOffset="131056.8797">14188 10407 1183 0,'2'8'482'0,"6"10"-265"16,1 6-68-16,10 2-10 15,-1-1-24-15,2-7-39 16,0-6-6-16,-1-7 7 16,-4-5 3-16,-4-3 3 15,0-2-6-15,-3-2-32 16,-1-1-12-16,-3-2-34 16,1-1-34-16</inkml:trace>
  <inkml:trace contextRef="#ctx0" brushRef="#br0" timeOffset="131373.5452">14575 10480 922 0,'2'0'411'0,"5"3"-175"0,-1 5-40 16,4 5-32-16,-2-3-6 16,-5-5-30-16,4 2-17 15,-6-5-31-15,2-1-17 16,4-1-26-16,-7-1-8 0,0 0-14 16,0 0-7-1,19-12-8-15,32-28-3 16,-28 38 1-16,5 7 1 0,-8 13 17 15,-3 9 19-15,-5 7 29 16,-8-2 4-16,-2-1-11 16,0-4 29-16</inkml:trace>
  <inkml:trace contextRef="#ctx0" brushRef="#br0" timeOffset="132525.8544">2048 11470 821 0,'-16'1'439'0,"-20"12"-95"15,-4 4-99-15,4 6-125 16,6 7-47-16,21 5-69 16,17 3-11-16,25 3-5 15,8-3 6-15,10-11 7 16,0-11 4-16,-9-16 8 16,-11-6 8-16,-15-13 20 15,-10-7 27-15,-17-10 49 16,0-2 8-16,-13-12-7 15,-8-5-25-15,4-10-55 16,0-4-17-16,13 4-22 0,11 4-9 16,17 14-21-16,13 9-44 15,14 12-130-15,1 11-112 16</inkml:trace>
  <inkml:trace contextRef="#ctx0" brushRef="#br0" timeOffset="132851.7154">2307 11574 1096 0,'-1'-2'516'15,"-1"-1"-243"-15,-1 8-138 16,2-5-37-16,1 4-75 16,0 22-9-16,10 36-10 15,2-28-2-15,14-6 2 16,6-4 2-16,4-13 5 16,4-8 9-16,-9-11 52 15,-3-6 20-15,-11-9 16 16,-9-4-1-16,-4-2-45 15,-7 1-16-15,-8 3-96 0,2 4-90 16</inkml:trace>
  <inkml:trace contextRef="#ctx0" brushRef="#br0" timeOffset="132978.5277">2413 11386 957 0,'-3'-8'584'0,"-3"-7"-61"16,5 3-312-16,3 6-88 0,5 6-106 15,5 7-34-15</inkml:trace>
  <inkml:trace contextRef="#ctx0" brushRef="#br0" timeOffset="133207.0741">2668 11593 1240 0,'0'6'528'0,"4"7"-263"15,1 4-99-15,9 6-83 16,1 1-18-16,5 4-43 16,-3-5-6-16,0-6-2 15,-4-1 0-15,-6-11 15 16,1-3 21-16,0-11 12 16,5-6 2-16,4-9-14 15,1-4-20-15,0-1 4 16,-1 1-45-16,-3 9 252 0</inkml:trace>
  <inkml:trace contextRef="#ctx0" brushRef="#br0" timeOffset="133517.172">3414 11575 834 0,'-12'8'491'0,"-15"9"-38"15,-7 5-154-15,-1 3-150 16,-1 1-48-16,-3-5-69 16,4-5-9-16,0-9-1 15,0-7-1-15,8-12-6 16,3-1-9-16,8-5-13 16,9 0-11-16,8-3-19 15,8 0-2-15,14 8-8 16,6 5 9-16,6 8 26 15,3 7 13-15,-5 6 24 16,-4 6 5-16,-6 11-3 16,-4 3-2-16,-7 1-6 15,0 1 29-15</inkml:trace>
  <inkml:trace contextRef="#ctx0" brushRef="#br0" timeOffset="133729.8701">3467 11468 1594 0,'3'2'588'0,"6"9"-457"16,7 12-82 0,7 19-30-16,-3 9 4 0,-2 10 8 15,-3 9 3-15,-4 6-3 16,-4 0-5-16,0-8 14 15,-1-5-54-15,-3-12 3 16</inkml:trace>
  <inkml:trace contextRef="#ctx0" brushRef="#br0" timeOffset="134129.9475">3587 11732 950 0,'7'-10'411'0,"16"-12"-167"16,3 3-166-16,15 4-48 15,0 5-9-15,-2 10-21 16,-2 4-1-16,-10 8 3 16,-6-2 2-16,-12 2 2 0,-8-2 0 15,-4-3 5-15,-3 1 5 16,-2-8-4-16,0-4-9 15,4-11-18-15,3-6-18 16,8-2-6-16,8 1 5 16,6 5 24-16,4 4 22 15,-1 8 68-15,-2 0 35 16,-3 10 48-16,-6 2 5 16,1 4-29-16,0 2-23 0,-6-1-41 15,1 2-11 1,-9-4-17-16,6 3-6 0,-1-4-11 15,-3-1-4-15,2-2-7 16,-6-5-1-16,1 0-4 16,1-1-14-16</inkml:trace>
  <inkml:trace contextRef="#ctx0" brushRef="#br0" timeOffset="134949.6383">4948 11531 922 0,'-12'-1'426'0,"-19"-4"-166"16,-6 5-51-16,-6 7-78 15,2 4-30-15,11 7-70 16,8 6-22-16,17 8-24 15,11 2-2-15,24 0 6 16,11-5 6-16,15-10 6 16,-2-9 4-16,-8-11 5 15,-9-5 6-15,-22-8 21 16,-9 1 6-16,-17-4-2 16,-7 2-7-16,-14 3-24 15,-7 0 14-15,-4 2-100 16,1-1-92-16</inkml:trace>
  <inkml:trace contextRef="#ctx0" brushRef="#br0" timeOffset="135103.0284">5011 11586 682 0,'18'-3'366'0,"26"-4"-82"0,1 0-79 15,-2 0-99-15,-4 3-34 16,-7-1-43-16,-7-1-6 15,-4 4-48-15,-5-3-85 16</inkml:trace>
  <inkml:trace contextRef="#ctx0" brushRef="#br0" timeOffset="135253.0147">5206 11576 1009 0,'0'7'484'16,"1"7"-197"-16,1 6-140 15,1 1-39-15,6 7-62 16,-1 0-17-16,3-1-54 16,2-1-70-16</inkml:trace>
  <inkml:trace contextRef="#ctx0" brushRef="#br0" timeOffset="135506.4692">5591 11617 1143 0,'-17'-6'557'0,"-15"-16"-229"16,5 8-151-16,-3-2-58 15,4 6-101-15,13 15-35 16,5 7-31-16,3 11 0 16,10 5 16-16,6 2 14 15,10 2 14-15,5-6 3 16,10-9 7-16,-2-9 6 15,-4-10 17-15,-2-5 27 0,-15-8 30 16,-9-1 5 0,-14-5-11-16,-9-1-21 0,-5 4-117 15</inkml:trace>
  <inkml:trace contextRef="#ctx0" brushRef="#br0" timeOffset="136067.5793">6576 11544 811 0,'-14'2'409'0,"-14"1"-108"16,-6 2-89-16,4 9-97 15,5 3-43-15,5 10-73 16,12 6-14-16,13 9-6 15,4-5 3-15,15-3 12 16,9-7 6-16,9-18 8 16,-1-5 5-16,-7-9 28 15,-12-5 37-15,-20-5 39 16,-6 2 6-16,-20-2-22 16,-5 0-36-16,-6 1-31 15,4 2-32-15,15 2-5 16</inkml:trace>
  <inkml:trace contextRef="#ctx0" brushRef="#br0" timeOffset="136567.7346">6994 11411 1111 0,'-5'-3'584'0,"-5"-4"-196"16,3 4-147-16,3 5-164 15,7 3-126-15</inkml:trace>
  <inkml:trace contextRef="#ctx0" brushRef="#br0" timeOffset="138863.1067">6775 11631 651 0,'3'-8'374'0,"4"-3"-69"16,1 4-140-16,0 3-45 15,1 10-70-15,-2 6-24 16,2 11-25-16,2 5-1 16,6 5 0-16,0-2 2 15,4-10 7-15,0-6 12 16,0-14 45-16,2-6 27 16,-4-10 47-16,2-6-3 15,-7-5-11-15,-4-2-20 0,-4 2-42 16,-6 3-6-1,-5 7-20-15,-1 1-39 0,1 5-137 16,3 6-437-16</inkml:trace>
  <inkml:trace contextRef="#ctx0" brushRef="#br0" timeOffset="139249.5084">7342 11589 790 0,'-11'0'392'16,"-17"5"-128"-16,-4 5-79 16,6 7-100-16,-2 0-39 15,17 9-55-15,5 2-10 16,14 0 5-16,8-3 9 16,12-7 38-16,5-4 0 15,-2-13 51-15,-1-1 26 0,-12-6 42 16,-10-1 26-16,-15 1-34 15,-12 3-28-15,-12 0-68 16,-2 2-16-16,4 2-109 16,8 1-52-16</inkml:trace>
  <inkml:trace contextRef="#ctx0" brushRef="#br0" timeOffset="139426.5405">7457 11612 899 0,'21'-5'413'15,"15"-2"-196"-15,4 3-114 16,4-1-33-16,-5 6-41 16,-7 4-11-16,-6-3-133 0</inkml:trace>
  <inkml:trace contextRef="#ctx0" brushRef="#br0" timeOffset="139590.8933">7593 11622 1036 0,'-2'7'437'0,"-3"11"-252"16,4 9-56-16,3 5-64 15,2 2-21-15,4 4-24 16,0-6 49-16,1-9 111 15</inkml:trace>
  <inkml:trace contextRef="#ctx0" brushRef="#br0" timeOffset="139863.7718">7874 11707 1006 0,'2'6'432'0,"2"8"-224"16,-4 0-22-16,0-3-59 16,0-1-29-16,0-4-50 15,0-6-7-15,2-8-10 0,2-5-8 16,5-7-15 0,5 2-8-16,6 4-11 0,-3 3-1 15,0 11 7-15,-1 4 5 16,-3 11 14-16,3 4 6 15,-8 7-3-15,0 3-5 16,2 2-10 0,-5-2-88-16</inkml:trace>
  <inkml:trace contextRef="#ctx0" brushRef="#br0" timeOffset="140114.8294">8202 11649 1430 0,'1'-2'603'0,"5"7"-361"16,0 7-69-16,4 15-82 16,-2 11-16-16,-5 16-18 15,2 10-6-15,-5 6-18 16,0 2-15-16,1-10-9 15,-1-9-15-15,0-10-81 16,0-6-51-16</inkml:trace>
  <inkml:trace contextRef="#ctx0" brushRef="#br0" timeOffset="140265.7283">8268 11924 1380 0,'9'-8'491'16,"9"-6"-425"-16,9-1-41 16,4 4-5-16,2 1-63 15,-3 7-260-15</inkml:trace>
  <inkml:trace contextRef="#ctx0" brushRef="#br0" timeOffset="140522.3873">8752 11727 736 0,'2'1'428'0,"-1"5"-13"16,-2 1-162-16,-8 4-73 16,-8 4-31-16,-9 4-57 15,-1 0-27-15,-6-5-31 16,1-5-8-16,4-9-14 16,3-9-8-16,8-9-10 15,2-2-6-15,9-1-7 16,5 4 2-16,9 4 12 15,8 7 9-15,4 6 18 16,4 5 3-16,5 9-9 16,-2 5-5-16,0 6-7 0,-2 0-1 15,-8 2-42-15,2-2 410 16</inkml:trace>
  <inkml:trace contextRef="#ctx0" brushRef="#br0" timeOffset="140864.0359">9103 11898 1175 0,'3'8'638'0,"-1"12"-126"15,-3 5-200-15,-6 0-163 16,-9 3-52-16,-7-5-24 16,1 3 110-16</inkml:trace>
  <inkml:trace contextRef="#ctx0" brushRef="#br0" timeOffset="141462.6462">9824 11564 915 0,'-8'-2'429'0,"-16"-2"-182"16,-2 4-79-16,10 5-101 16,1 6-38-16,12 2-48 15,3 4-10-15,14-1 0 16,5-4 10-16,4-1 19 16,6-2 4-16,-7-4 9 15,-5-3 1-15,-6-2 7 16,-8 0 3-16,-11-5-9 15,-1 4-2-15,-6 2-9 16,-4 6-1-16,3 5-1 16,0-2-1-16,2 5-5 15,4-2-6-15,5 3 8 16,5 4 4-16,13-2 7 16,1 2 6-16,8-3-3 15,0-3-1-15,2-6 0 16,5-2-1-16,1-9 5 15,1-4 2-15,-5-8 0 16,-3-5 1-16,-4-6-4 0,-5 0 0 16,-10-1 15-16,-2 5 30 15,-5 8 29-15,-3 6 6 16,3 8-15-16,-1 2-32 16,4 6-36-16,3 3-10 15,6 6-4-15,1 4-1 16,4 3 3-16,-1 1-18 15,-4-3-146-15</inkml:trace>
  <inkml:trace contextRef="#ctx0" brushRef="#br0" timeOffset="141625.6758">9947 11440 1538 0,'0'-8'579'0,"-1"-8"-458"16,3 8-59-16,10 9-114 16,2 7 267-16</inkml:trace>
  <inkml:trace contextRef="#ctx0" brushRef="#br0" timeOffset="141866.7577">10247 11649 954 0,'0'5'551'0,"0"6"-6"16,8 7-402-16,6 6-41 15,1 4-51-15,-4 1-11 16,7 0-12-16,-4-5 16 16,1-9 18-16,4-9 14 15,0-17 24-15,4-6-15 0,-4-11-13 16,2-3-13-1,-8-1-31-15,-6-4 3 0,-4 5-77 16,-2 5-68-16</inkml:trace>
  <inkml:trace contextRef="#ctx0" brushRef="#br0" timeOffset="142280.4751">10767 11680 1245 0,'-1'8'571'0,"-10"9"-263"16,3 3-85-16,-8 2-121 15,-9-2-30-15,2-2-34 16,-7-7-11-16,3-9-5 16,9-3-3-16,2-10-8 0,5-5-11 15,9-4-20-15,3-3-5 16,13 3-5-16,4 3 5 15,8 9 3-15,2 7 2 16,-7 8 7-16,-1 5 4 16,1 8 9-16,-5 1 7 15,1-2 8-15,-2 1 3 16,-2-8-1-16,4-2 0 16,-1-10 0-16,4-2 1 0,0-15 3 15,-4-2 0-15,-1-8-4 16,-2 1-3-16,-4 0-5 15,1 7-4-15,-3 9-10 16,-3 4-6-16,1 14 2 16,0 3 5-16,-1 12 7 15,1 6 5-15,4 5-2 16,1 0 53-16</inkml:trace>
  <inkml:trace contextRef="#ctx0" brushRef="#br0" timeOffset="142907.477">11911 11597 844 0,'-12'-3'392'0,"-17"-1"-193"15,2 3-51-15,1 9-103 16,8 1-38-16,12 5-36 16,6 3-6-16,20-3 9 15,3 0 9-15,9-5 19 0,0-1 8 16,-12-5 6-16,-6 0 7 16,-15-3-1-16,-9 1-3 15,-14 5-12-15,-6 1 10 16,-2 5 35-16,0 2 15 15,10 3 9-15,6 3-14 16,16 2-36-16,3 0-11 16,25-4 0-16,6-4 0 0,12-7 2 15,9-8 2-15,-2-6-54 16,0-6-84-16</inkml:trace>
  <inkml:trace contextRef="#ctx0" brushRef="#br0" timeOffset="143148.6089">12207 11636 688 0,'-6'-10'464'16,"-3"-9"-24"-16,-5 11-157 16,1 5-69-16,-4 4-113 15,2 6-43-15,1 5-51 16,-1 7-8-16,8 10-5 16,7 1-2-16,10 1-1 15,7 2 1-15,9-6 3 16,2-5 4-16,1-9 3 15,-4-8 7-15,-12-10 17 16,-7-5 7-16,-10-5 3 0,-6 0-5 16,-12 1-18-16,-5 5-10 15,-7 3-13-15,6 4 85 16</inkml:trace>
  <inkml:trace contextRef="#ctx0" brushRef="#br0" timeOffset="143568.4803">12354 11651 989 0,'0'-5'494'16,"0"-5"-158"-16,-2 8-181 15,1 4-52-15,-1 11-69 16,2 6-24-16,4 8 0 15,4 2 4-15,11 2 2 16,0-3 1-16,7-6 0 16,3-8 2-16,-1-14 10 15,0-8 4-15,-5-10 5 16,-7-4-1-16,-8-4-6 16,-4-1-3-16,-9 1-12 15,1 4-6-15,-6 10-10 16,1 4-10-16,3 8-11 15,1 4-1-15,5 8 3 16,2-1 8-16,8 7 20 16,6-3 11-16,5-4 24 0,3-2 20 15,-3-6 27-15,-4-3 7 16,-8-4-5-16,-5-3-19 16,-3-2-35-16,-1 0-8 15,-2 1-92-15,0-3 358 16</inkml:trace>
  <inkml:trace contextRef="#ctx0" brushRef="#br0" timeOffset="143931.3435">12749 11567 834 0,'11'3'324'0,"24"1"-215"15,6 1 7-15,8 0-30 16,4-2-15-16,-6 0-34 16,-5-3-8-16,-18-3-2 15,-8 0 7-15,-16 0 0 16,-9-3-6-16,-9 2-5 15,-7 4 4-15,-5 6 14 0,0 6 11 16,2 5 2-16,7 3-12 16,8 6-10-16,5 3-4 15,9 4-2-15,4 1 1 16,12-4-7-16,7-3-7 16,11-8 1-16,4-4-18 15,8-12-101-15</inkml:trace>
  <inkml:trace contextRef="#ctx0" brushRef="#br0" timeOffset="144515.3107">13316 11585 1209 0,'-10'-2'448'0,"-12"1"-351"15,4 0-21-15,8 6-55 16,1 5-8-16,10 0-16 15,2 4-5-15,11 2 7 16,5-2 2-16,5-3 6 16,1 0 3-16,-4-7 4 15,-3 0-1-15,-8 0-10 16,-7-4-3-16,-9 0-2 16,-6 3-1-16,-8-3 7 15,0 4 17-15,-1 1 2 16,6-1-3-16,8 5-10 15,2 0-15-15,5 6-8 0,0 0 1 16,4 4 4-16,5 1 3 16,7-3 2-16,6 1 3 15,7-9 6-15,1-3 0 16,8-5 2-16,2-1 0 16,0-3 1-16,2 1 0 15,-9-3 3-15,-3-1 14 16,-4 0 9-16,-6-3 6 15,-2-2 7-15,-2-2-11 0,-6-5-7 16,2-2-1-16,-12-5-8 16,-4 0-4-16,-4-1-13 15,-11 2-9-15,-1 13-13 16,0 6-1-16,-4 13-3 16,2 5 3-16,-1 9 3 15,-1 4 2-15,6 8 14 16,1 5 5-16,9 7 15 15,4 7 9-15,5 5 3 16,5-4 1-16,9-5-9 16,3-8-6-16,4-10-7 15,0-4-24-15,-1-9-74 16</inkml:trace>
  <inkml:trace contextRef="#ctx0" brushRef="#br0" timeOffset="144732.6585">13843 11605 1738 0,'2'3'684'0,"3"10"-464"15,-1 11-67-15,4 14-71 16,0 1-19-16,2 4-31 15,-1 1 2-15,2-8 245 16</inkml:trace>
  <inkml:trace contextRef="#ctx0" brushRef="#br0" timeOffset="145001.6234">14092 11585 846 0,'3'8'448'0,"5"15"-68"0,4 6-161 15,-1 10-69-15,-1 2-36 16,-2-4-54-16,-1-2-22 15,-6-10-20-15,2-7 0 16,2-15-121-16,-2-7-110 16</inkml:trace>
  <inkml:trace contextRef="#ctx0" brushRef="#br0" timeOffset="145431.8691">14287 11642 908 0,'-6'-1'524'0,"-4"-2"-100"0,-9 9-156 16,-4 2-70-16,0 5-91 15,3-1-36-15,8 1-50 16,5 3-16-16,8 3-11 16,5-1-4-16,11-1 3 15,4 0 2-15,9-5-12 16,0-4-31-16,0-7-57 16,2-3-17-16,-6-8 15 15,2-3 32-15,-1-3 69 16,-3 0 47-16,-2 2 62 15,-3 1 17-15,-4 11 2 16,-1 4-24-16,-5 11-51 16,-2 4-12-16,-3 6-7 15,-5 0-1-15,-2-2-7 16,3-1-2-16,0-8-6 0,4-5-1 16,5-7 1-16,1-8 1 15,5-9-1-15,-1-4 1 16,2-4-5-16,0 1-3 15,-2 6-1-15,1 2-4 16,-5 13 0-16,-1 3 1 16,-2 7 6-16,0 5 4 15,-2 4 4-15,2 5-2 16,1 3-6-16,-1 3-3 16,-2-2-15-16,-2-2-33 0,-3-9-424 15</inkml:trace>
  <inkml:trace contextRef="#ctx0" brushRef="#br0" timeOffset="145561.9674">14636 11359 1605 0,'-5'0'665'16,"-4"3"-360"-16,8 15-239 15,-5 8 26-15</inkml:trace>
  <inkml:trace contextRef="#ctx0" brushRef="#br0" timeOffset="146189.3953">15588 11549 1077 0,'7'4'455'0,"5"2"-260"16,-4 7-54-16,-11 8-60 0,-1 3-16 16,-9 8-23-16,-1-4-9 15,1 1-13-15,-5-5-8 16,15-10-8-16,4-8-1 16,9-12 2-16,9-8-1 15,-1-9 5-15,2-2 0 16,-3-1 3-16,-4-1-1 15,-1 7-2-15,-6 4 1 16,-3 5 10-16,-1 8 0 16,-4 9-2-16,0 10-2 0,2 13-16 15,3 0-1-15,6 4-2 16,9-4 2-16,13-5-5 16,6-5-46-16,11-15-139 15,0-6-116-15</inkml:trace>
  <inkml:trace contextRef="#ctx0" brushRef="#br0" timeOffset="146562.9343">16056 11643 460 0,'10'-8'308'0,"5"-10"59"16,-6 9-31-16,-6 12-41 15,-4 3-48-15,-10 12-110 16,-3 0-33-16,-9 5-53 16,-5-1-14-16,-1-7-13 15,3-3-1-15,1-15 4 16,7-4-2-16,5-9-3 15,2-3-7-15,6-1-12 16,2-1-2-16,6 9-5 16,4 2-3-16,6 10 0 0,4 6 0 15,3 14 5-15,3 4 2 16,2 7 1-16,2 1 2 16,-2-7 0-16,-1-6 0 15,2-14 7-15,0-7 4 16,1-16 6-16,3-5 4 15,-2-10-1-15,-3-4-3 0,-2-3-2 16,-5 3-9-16,-5 10 26 16,-5 10 5-16,-6 18 2 15,0 9 8-15,-2 16-23 16,3 8-4-16,-1 12-3 16,2 3-2-16,-1-3 16 15,0-6 278-15</inkml:trace>
  <inkml:trace contextRef="#ctx0" brushRef="#br0" timeOffset="147733.638">2037 12531 693 0,'-6'-7'376'0,"-15"-5"-44"16,1 5-49-16,-13 7-54 15,-3 7-44-15,3 13-99 16,-1 9-37-16,16 11-48 16,8 4-11-16,19 5-2 15,9-1-1-15,14-10 2 16,6-10 2-16,6-15 7 16,-2-12 5-16,-19-12 24 15,-5-5 12-15,-18-6 11 16,-10-1 1-16,-16 3-16 15,-6 0-13-15,-6 10-6 16,6 3-50-16,13 6 27 16</inkml:trace>
  <inkml:trace contextRef="#ctx0" brushRef="#br0" timeOffset="148016.6756">2183 12609 768 0,'-3'-1'484'16,"-6"-3"-1"-16,2 4-208 16,4 1-161-16,-3 6-52 15,7 11-61-15,-1 2-8 0,8 10-1 16,3 3 1-16,5-6 2 16,6-2-1-16,8-12 4 15,-3-6 2-15,4-10 40 16,-2-9 14-16,-10-8 48 15,3-5 16-15,-17-2-25 16,-2 0-10-16,-9 5-48 16,-6 4-28-16,-5 9-127 15,-1 3 3-15</inkml:trace>
  <inkml:trace contextRef="#ctx0" brushRef="#br0" timeOffset="148243.1325">2420 12604 1183 0,'9'0'566'16,"6"0"-220"-16,10 7-190 15,-2 5-47-15,-4 10-58 0,-1 3-14 16,-7 5-15-16,-1 0-7 16,-3-7-4-16,3-6 0 15,-3-10 6-15,-1-7 6 16,9-11 9-16,-4-8 7 15,6-10 2-15,-1 2-4 16,-3 0-12-16,0 3-3 16,-3 10-39-16</inkml:trace>
  <inkml:trace contextRef="#ctx0" brushRef="#br0" timeOffset="148838.7072">2785 12630 868 0,'0'-5'402'16,"3"-3"-179"-16,13-1-97 15,11 4-39-15,19 2-28 16,3 2-5-16,-1 1-18 15,-10-3-4-15,-16 3 2 16,-7-2 5-16,-14 0 7 16,-1 4 0-16,-10-2-13 15,-2 1-13-15,-1 11-20 16,-4-1-9-16,-3 11-6 0,2 3-2 16,2 1 3-1,9 1 4-15,11-2 10 0,7-3 8 16,9-6 15-16,6-5 6 15,0-11 7-15,0-3 2 16,-2-13-2-16,-6-3-4 16,-3-2-8-16,3 0-6 0,-8 3-10 15,2 4-5-15,-2 12-10 16,0 4 6-16,-3 11 5 16,-2 4 6-16,-4 6 7 15,-1 3-3-15,-2-2-3 16,0-3 0-16,2-9 2 15,0-8 2-15,5-14 3 16,3-7 0-16,4-11-5 16,3-2-5-16,4 0-7 15,-3 1 6-15,4 5 33 16,1 6 12-16,-3 10 23 16,6 7 0-16,-5 16-28 15,-4 6-11-15,-2 8-19 16,-5 4-5-16,-3-1-26 15,-1-2-82-15</inkml:trace>
  <inkml:trace contextRef="#ctx0" brushRef="#br0" timeOffset="149167.0391">3620 12733 1323 0,'4'3'555'0,"2"1"-313"15,9 0-107-15,5-1-1 16,6-2-50-16,0-1-23 0,0-3-30 16,-6-4-6-16,-2-4-6 15,-3-4-2-15,-6-4-4 16,-5-1-7-16,-9 2-21 16,-10-5-15-16,-12 3-17 15,-5 2 2-15,-2 9-1 16,3 8 18-16,6 13 25 15,5 7 4-15,7 11 20 16,4 7 6-16,8 11 14 16,2 8 12-16,8 10 12 15,2 2-8-15,2-3-22 16,-2-6-11-16,1-10 55 16,-1 0 258-16</inkml:trace>
  <inkml:trace contextRef="#ctx0" brushRef="#br0" timeOffset="149721.4125">3990 12647 865 0,'12'0'424'0,"9"2"-151"15,-2 5-63-15,-6 10-59 16,-10 4-24-16,-6 6-34 0,-4-2-8 15,-6-1-40-15,4-2-16 16,5-13-12-16,6-4-3 16,4-14-6-16,2-7-4 15,7-7-7-15,-1-4-3 16,13 1 1-16,0 4-1 16,-1 12 2-16,2 9 9 15,-11 13 12-15,2 9 5 16,-8 7 6-16,-3 5-8 0,-4-1-5 15,1-3-15-15</inkml:trace>
  <inkml:trace contextRef="#ctx0" brushRef="#br0" timeOffset="150178.1022">4469 12625 913 0,'11'-3'386'15,"11"-3"-239"-15,14 6-63 16,0-5-7-16,3 2-49 16,-3-1-12-16,-13 1 0 15,-5 4 1-15,-13 0 5 16,-6 3-2-16,-11-3-3 0,-6 0-2 15,-9 2-8-15,1 5 7 16,1 6 1-16,5 5-1 16,7 4 3-16,6 1 1 15,11 1 0-15,6-2 6 16,11-2 9-16,6 0-1 16,2-10 6-16,2-2 1 15,2-14-7-15,-5-3-2 0,4-12-6 16,-1-1-3-16,-5-5-3 15,-3-5-2-15,-4 4 1 16,-5 1 0-16,-6 12 29 16,-5 6 11-16,-3 11-1 15,-3 8 0-15,3 8-33 16,1 6-14-16,1 1-6 16,4 3-18-16,-2-3-67 15</inkml:trace>
  <inkml:trace contextRef="#ctx0" brushRef="#br0" timeOffset="150431.725">5088 12579 1225 0,'0'10'488'16,"0"18"-319"-16,2 4-29 16,3 6-55-16,2 3-21 15,0-7-36-15,2-1-8 16,-1-12 27-16,1-4-65 16,2-16-101-16,1-8-80 0</inkml:trace>
  <inkml:trace contextRef="#ctx0" brushRef="#br0" timeOffset="150589.2548">5317 12639 520 0,'0'-1'416'0,"-3"0"98"16,-11 2-117-16,-9 8-160 15,-4 0-48-15,3 3-98 16,6 2-36-16,10-3-51 16,8 1-12-16,9 1-13 15,6-1-33-15,10 3-80 16,1-1-75-16</inkml:trace>
  <inkml:trace contextRef="#ctx0" brushRef="#br0" timeOffset="150908.8632">5493 12623 706 0,'5'3'357'15,"6"8"-78"-15,1 4-45 16,6 5-13-16,-2 0-34 16,-3 1-53-16,-3-5-19 15,-9-5-31-15,1-1-19 16,-2-10-26-16,4 0-6 0,3-7-8 16,-1-7-4-1,5-2-11-15,1-3-6 0,7 4-4 16,1 0 2-16,-2 9 4 15,2 3 2-15,-6 8 0 16,-2 7-3-16,0 7-4 16,-1 4-1-16,-4 5 0 15,-1 1 0-15,-6 5-1 16,-2 0-33-16,-1-2-153 16</inkml:trace>
  <inkml:trace contextRef="#ctx0" brushRef="#br0" timeOffset="151077.4216">5767 12368 1635 0,'-3'-5'701'0,"-6"-4"-336"16,7 8-288-16,2 2-50 15,4 10-62-15,3 1-87 16</inkml:trace>
  <inkml:trace contextRef="#ctx0" brushRef="#br0" timeOffset="151236.3254">6135 12774 1462 0,'6'0'745'16,"0"1"-209"-16,5 0-361 15,-3 0-57-15,-4-1-84 16,0 0 19-16</inkml:trace>
  <inkml:trace contextRef="#ctx0" brushRef="#br0" timeOffset="151828.5738">6956 12947 992 0,'1'0'422'15,"1"-3"-183"-15,7-10-112 16,7-13 2-16,10-15-2 16,5-10-18-16,3-14-25 15,-1 3-3-15,-15-6-19 16,-6 0-13-16,-10 4-23 15,-1 5-3-15,-1 20 14 16,0 14-1-16,-2 28-11 16,1 12-5-16,2 17-31 15,7 12-4-15,14 11 7 16,7 4 2-16,17 7 4 16,-6-3 1-16,-2 2 2 15,-6-1 0-15,-14-9-48 16,-6-5-56-16,-9-17-169 15</inkml:trace>
  <inkml:trace contextRef="#ctx0" brushRef="#br0" timeOffset="151975.5739">7096 12746 922 0,'7'0'358'0,"14"6"-218"0,8 2-85 16,20 7-17-16,8 1-5 15,-1-1-17-15,-3 0-73 0</inkml:trace>
  <inkml:trace contextRef="#ctx0" brushRef="#br0" timeOffset="152142.5385">6892 12586 1263 0,'-4'-4'446'0,"-11"-1"-391"16,11 0-53-16,11 5-23 16,7 2-9-16,19 5-71 15,7 7-145-15</inkml:trace>
  <inkml:trace contextRef="#ctx0" brushRef="#br0" timeOffset="152436.8675">7593 12871 768 0,'15'5'425'0,"10"5"-66"15,3-7-139-15,-1-2-22 16,-2-12-61-16,-4-7-47 16,-5-8-33-16,-6-5-8 15,-11 1-17-15,-7 1-5 0,-14 7-17 16,-6 4-7-16,-4 12-6 15,-1 6-3-15,3 11 3 16,4 11 1-16,11 11-1 16,5 6 0-1,10 14-3-15,2 1 1 0,6 4 5 16,2-2 0-16,-1-10 2 16,0-7 2-16,-1-7-28 15,0-9-66-15</inkml:trace>
  <inkml:trace contextRef="#ctx0" brushRef="#br0" timeOffset="152710.3092">8240 12795 987 0,'-10'8'507'0,"-16"11"-84"0,-3 3-215 16,-6 0-76-16,-1-4-37 15,0-9-38-15,4-5-43 16,4-12-83-16,3-6-36 16,10-4-33-16,0-4 22 15,11 1 69-15,4 4 34 16,12 5 31-16,3 4 22 16,8 11 46-16,2 6 13 15,3 12 12-15,7 6-3 16,0 9-24-16,4 3-16 0,-3-4 87 15</inkml:trace>
  <inkml:trace contextRef="#ctx0" brushRef="#br0" timeOffset="153171.0484">8963 12626 1044 0,'0'-4'530'15,"1"-3"-203"-15,0 23-166 16,1 20-50-16,4 41-69 16,0 13-1-16,2 12-3 15,0 1-3-15,-3-21-9 16,0-11-8-16,-1-18-122 16,-2-10-86-16</inkml:trace>
  <inkml:trace contextRef="#ctx0" brushRef="#br0" timeOffset="153545.6175">9121 12850 564 0,'19'0'228'0,"15"1"-110"15,6 13-98-15,-1 3-1 16,-6 4 2-16,-8 1-1 15,-11-6-6-15,-5-2 3 16,-8-7 6-16,1-4 8 16,-2-7 12-16,0-5 2 15,-1-9 32-15,-2-4 9 16,-2-7 4-16,2 0 8 0,5 4-5 16,3 2-5-1,6 10 2-15,4 3-4 0,-6 5-32 16,3 2-13-16,1 4-19 15,-4 4-7-15,8 5-2 16,-1 4 1-16,-1 2 15 16,0 1 3-16,-6 6 6 15,-3 5 2-15,-5 10-11 16,-2-2-4-16,-2-2-10 16,3-4-45-16</inkml:trace>
  <inkml:trace contextRef="#ctx0" brushRef="#br0" timeOffset="153798.4363">9705 12857 702 0,'-10'-15'412'0,"-9"-9"-63"16,-3 10-116-16,-2 6-31 15,-1 13-46-15,0 10-31 16,1 10-50-16,7 2-19 16,13 4-40-16,8-1-7 15,17-8 2-15,8-6 0 0,11-13 6 16,-2-7 0-16,-2-6-34 16,-5-3-59-1</inkml:trace>
  <inkml:trace contextRef="#ctx0" brushRef="#br0" timeOffset="154136.6687">9878 12914 1358 0,'8'6'542'0,"13"5"-362"16,2-5-28-16,6 1-70 15,1-4-18-15,-6-7-26 16,-2-3-7-16,-6-10-1 16,-6-4 2-16,-7-5-4 15,-3-1-3-15,-9 0-8 0,-8 1-11 16,-6 9-16-16,-1 5-11 16,-7 14-7-16,1 11 2 15,6 16 6-15,-2 5 8 16,9 12 7-16,8 2 5 15,3 2 9-15,4-2 4 16,8-3 1-16,-5-3-3 16,6-3-5-16,3-2 43 15,3-10-26-15</inkml:trace>
  <inkml:trace contextRef="#ctx0" brushRef="#br0" timeOffset="154622.5847">10347 12797 1167 0,'-4'-9'517'0,"-7"-11"-259"15,-2 5-50-15,-2 8-89 16,-2 6-35-16,-6 8-50 0,4 3-15 16,-3 8-17-16,0 3-3 15,10 6-4-15,4 2-2 16,15 0 0-16,9-2 2 16,6-9 4-16,0-8 1 15,2-11 7-15,-2-7 3 16,1-8 1-16,0-2 2 15,-9-1-8-15,-1 0-3 0,-8 7-4 16,-2 1-2-16,-3 9-4 16,-1 3 0-16,1 6-4 15,0-7-1-15,0 0 5 16,3 15 5-16,23 37 14 16,-9-28 7-16,5-3 23 15,0-5 10-15,3-10 7 16,0-6 2-16,-3-8-10 15,-2-6-9-15,-8-10-14 16,-3 1-8-16,-7-5-101 16,-2 0-44-16</inkml:trace>
  <inkml:trace contextRef="#ctx0" brushRef="#br0" timeOffset="154730.3561">10512 12605 1032 0,'0'0'456'15,"-3"0"-172"-15,6 5-243 16,-3-5-272-16</inkml:trace>
  <inkml:trace contextRef="#ctx0" brushRef="#br0" timeOffset="154952.4894">10744 12638 1480 0,'0'6'588'0,"3"8"-349"0,-3 21-144 16,0 15-20-16,3 25 4 15,-3 5-8-15,3 4-29 16,-2-3-10-16,4-11-16 16,0-7-3-16,-3-1-3 15,-1-4-1-15,-2-16-19 16,-4-8-96-16</inkml:trace>
  <inkml:trace contextRef="#ctx0" brushRef="#br0" timeOffset="155106.4896">10772 13017 1252 0,'9'-9'465'0,"5"-12"-351"16,10 8-107-1,7 4 45-15,8 8-183 0,7 9-149 16</inkml:trace>
  <inkml:trace contextRef="#ctx0" brushRef="#br0" timeOffset="155422.5278">11278 12751 860 0,'-13'-8'477'0,"-3"-6"-23"0,-8 3-341 15,-1 2-49-15,9 7-50 16,0 3-19-16,15 7-26 16,1 3-6-16,6 1 1 15,6-3 6-15,3-1 14 16,2 1 9-16,4-5 9 16,-7 2 0-16,-7-4-10 15,-4 1-4-15,-18-1-2 16,-4 1 0-16,-9 7 24 15,3 0 23-15,5 4 29 16,6 3 13-16,11 3 22 16,3 0 2-16,13 8 10 15,4 0 7-15,9-2-11 16,2-3-18-16,-1-9-34 16,3-13 30-16,3-9 283 15</inkml:trace>
  <inkml:trace contextRef="#ctx0" brushRef="#br0" timeOffset="155929.5853">11958 12663 924 0,'0'0'472'0,"1"4"-120"0,-1 6-126 15,2 15-130-15,2 4-27 16,5 14-23-16,3 4-6 15,4-4 2-15,3-3 2 16,4-18-16-16,3-11 1 16,-1-14 16-16,2-11 4 15,-8-10-2-15,-2-3-5 16,-6-4-22-16,-2 3-7 0,-1 2-47 16,3 4-63-1,-1 3-29-15</inkml:trace>
  <inkml:trace contextRef="#ctx0" brushRef="#br0" timeOffset="156214.4603">12504 12693 1030 0,'-1'9'465'0,"-7"13"-214"16,-3 5-34-16,-7 4-84 15,-5-1-31-15,-3 1-54 16,-1-5-18-16,-2-11-7 15,7-3 1-15,1-19-15 16,3-4-14-16,4-8-33 16,4-4-14-16,10 0-2 15,2-1 9-15,15 5 17 16,-1 3 1-16,3 10 30 16,2 8 16-16,0 11 38 15,-2 7 18-15,1 9 2 0,1 0-7 16,-2 3-30-16,3-2 64 15,1-6-712-15</inkml:trace>
  <inkml:trace contextRef="#ctx0" brushRef="#br0" timeOffset="156748.4353">13258 12786 780 0,'4'15'344'16,"-1"17"-127"-16,1 2-100 15,0 2-38-15,0-4-10 16,-4-13-29-16,2-8 5 16,-2-13 12-16,-6-14 1 0,6-14-2 15,0-7-12 1,8-10-20-16,7 3-7 0,5 7 2 16,6 7 1-16,0 14 0 15,-1 7 1-15,1 12-14 16,-3 9-7-16,-4 9-4 15,-3 8 1-15,-9 8 2 16,-1 1 44-16,-1 3-140 16,-2-7-84-16</inkml:trace>
  <inkml:trace contextRef="#ctx0" brushRef="#br0" timeOffset="157047.4008">13950 12783 1013 0,'-8'8'455'0,"-12"11"-216"0,-4 2-45 15,-8 4-92-15,-5-2-28 16,5-4-35-16,1-5-9 16,6-12-2-16,9-5 0 15,4-14-6-15,0-6-6 16,11-4-13-16,-1 1-3 15,10 1 5-15,9 3 5 16,8 9 10-16,5 3 0 0,1 14-3 16,-3 9-3-1,-6 11-1-15,-1 6 0 0,-9 5-4 16,0 0 40-16,-2-3-120 16,-3-4 277-16</inkml:trace>
  <inkml:trace contextRef="#ctx0" brushRef="#br0" timeOffset="157170.7703">13843 12595 1311 0,'1'-1'451'0,"1"-3"-422"16,5 7-70-16</inkml:trace>
  <inkml:trace contextRef="#ctx0" brushRef="#br0" timeOffset="157452.6395">14162 12884 1002 0,'2'11'524'15,"5"8"-87"-15,1 0-178 16,9-3-90-16,-6-11-39 16,6-8-65-16,2-6-22 15,-6-15-19-15,5 1 5 16,-10-12-46-16,-3 0-18 15,-12-5-66-15,-5 5-16 16,-10 9 19-16,-1 10 9 0,6 17 44 16,0 7 9-1,5 11 24-15,3 10 11 0,-1 10 28 16,5 5 10 0,4 13 8-16,3-1 3 0,0-7-10 15,-2-3-9-15,-1-11 48 16,1-4-69-16</inkml:trace>
  <inkml:trace contextRef="#ctx0" brushRef="#br0" timeOffset="158142.8163">14637 12856 987 0,'-7'-15'475'0,"-9"-12"-186"16,2 3-112-16,-5 2-39 15,-4 7-57-15,1 5-30 16,-4 10-37-16,1 3-11 15,2 6-11-15,0 7-6 0,8 6 0 16,3 6 2-16,10 3 3 16,5 0 5-16,11-4 1 15,4-6 1-15,13-11 3 16,1-8 3 0,5-12 5-16,0-6 1 0,-10-10 1 15,-1 1 1-15,-13 0 1 16,-1 0 0-16,-11 7 4 15,2 1-1-15,-8 5 2 16,-2 3 2-16,4 8-5 16,-8 2-4-16,11 10-8 15,-3 4-3-15,3 7-3 16,3 3 0-16,5 2 2 16,6 0 1-16,5-3 2 15,1-8 3-15,6-10 5 16,-2-6 5-16,-1-13 3 15,1-4 1-15,-3-10-1 16,0-3-3-16,-5-2-2 16,-2 2 0-16,-7 0-6 0,-3 4 23 15,-4 8 18-15,-2 7 1 16,-3 15 4-16,1 10-26 16,0 19-17-16,1 7-4 15,2 19 3-15,0 4 3 0,-2 2 2 16,2-5 1-16,2-12-1 15,2-6-2-15,2-8-5 16,1-5 0-16,0-14-8 16,0-7-19-16,-1-14-129 15,1-4 479-15</inkml:trace>
  <inkml:trace contextRef="#ctx0" brushRef="#br0" timeOffset="158283.7047">14918 12916 1194 0,'10'-4'445'0,"10"-7"-315"15,8 5-114-15,8 4-12 16,-3 2 49-16,-2 2-182 16</inkml:trace>
  <inkml:trace contextRef="#ctx0" brushRef="#br0" timeOffset="158637.5124">15381 12658 966 0,'-15'-6'465'16,"-16"-4"-165"-16,0 8-117 15,6 2-97-15,6 7-35 0,12 6-37 16,4 3-14-16,13 2-8 15,4 1 5-15,6-1 3 16,0-5 5-16,-1-3 5 16,-2-4 2-16,-8-6-7 15,-3-4-16-15,-11 2-20 16,-8 0-7-16,-7 0 4 16,-6 0 15-16,0 4 8 15,4 1 17-15,7 10 21 16,4 2 16-16,11 5 65 15,5 6 6-15,12 0 19 16,6 3 0-16,11-6-39 16,4-7-17-16,6-12-35 15,2-6 55-15</inkml:trace>
  <inkml:trace contextRef="#ctx0" brushRef="#br0" timeOffset="159891.3195">1997 13645 775 0,'-1'0'417'0,"-5"14"-36"16,-3 12-166-16,-8 29-106 16,-5 13-8-16,-2 13-41 15,0-1-14-15,11-17-11 16,6-14-7-16,9-27-7 15,5-13 5-15,6-24 5 16,3-12 1-16,3-26-5 0,1-11-5 16,-4-15-3-1,-3-8 3-15,-3 12-5 0,-6 0 0 16,0 28 7-16,1 11-9 16,-3 21-6-16,6 16-5 15,3 18-16-15,4 13 2 16,11 22 1-16,6 10 3 15,12 18 3-15,3 3 1 16,0-6 4-16,-4-6 1 16,-10-20-45-16,-6-9-53 0,-12-14-121 15,-7-6-76-15</inkml:trace>
  <inkml:trace contextRef="#ctx0" brushRef="#br0" timeOffset="160030.5982">1926 13924 1220 0,'1'-7'486'0,"8"-4"-313"16,11 1-82-16,15 1-53 15,15 5-19-15,19-1-17 16,7 4 17-16</inkml:trace>
  <inkml:trace contextRef="#ctx0" brushRef="#br0" timeOffset="160447.4422">2625 13656 1093 0,'-9'14'416'0,"-10"20"-259"0,-2 13-56 16,1 18 18-16,2 3-1 15,3-1-34-15,4-9-14 16,5-22-38-16,3-11-9 15,8-23 0-15,4-7 2 16,6-19 0-16,-1-6 0 16,1-17-10-16,-2-8-1 0,-7-12 1 15,1-3 0 1,-4 9-4-16,-1 8-3 0,0 22-13 16,-1 13-12-16,6 19-13 15,3 9-3-15,8 19 3 16,10 6 10-16,11 12 12 15,5 5 3-15,11 2 5 16,0-3 1-16,-4-7 3 16,-9-5 3-16,-20-10 1 15,-8-8 13-15,-19-2 23 16,-14-2 6-16,-21-1 11 16,-8-1-9-16,-21-3-19 15,4-5-6-15,7-7-9 16,10 0-26-16</inkml:trace>
  <inkml:trace contextRef="#ctx0" brushRef="#br0" timeOffset="161044.1011">3072 13676 1105 0,'-2'14'460'0,"2"27"-247"15,0 11-65-15,0 13-21 16,5 6-15-16,1-11-34 15,1-6-16-15,-3-17-29 16,1-11-5-16,-2-11-3 16,-3-10 10-16,0-12 1 15,-4-8-1-15,-3-19-10 16,6-6-17-16,2-15-12 16,1-8-4-16,6 1-2 15,-1 1 3-15,1 16 1 16,-1 9-1-16,-2 19-4 15,-1 8-5-15,-1 13-3 0,1 7-2 16,6 11 1-16,0 1 4 16,8 6 7-16,4-1 1 15,4-6 6-15,1-8 3 16,4-14 9-16,-2-12 4 16,-2-10 7-16,-3-5-1 15,-7-7-4-15,-2 2-2 0,-4-1-3 16,-6 1 0-16,0 10-5 15,-3 6-4-15,-1 8-16 16,3 9-4-16,4 18 1 16,2 9 2-16,3 20 14 15,2 7 1-15,-7 11 1 16,7 5 1-16,-10-6-35 16,-2-2-110-16</inkml:trace>
  <inkml:trace contextRef="#ctx0" brushRef="#br0" timeOffset="161408.2596">3681 13825 1206 0,'-2'5'522'0,"-2"5"-211"15,-1 24-229-15,0 6-21 16,4 10-14-16,2-3-14 16,5-13-12-16,4-5 0 15,0-16 25-15,-2-8 29 16,-6-14 21-16,-4-6 4 16,-4-15-22-16,-3-5-27 15,-5-11-23-15,0-7-5 16,-1-6-9-16,1-1-2 0,8 6-7 15,4 4-5-15,13 13-10 16,6 7-3-16,12 6-7 16,5 2 1-16,11 9 4 15,5 2 3-15,3 6-79 16,1 5-62-16,-6 6-193 16</inkml:trace>
  <inkml:trace contextRef="#ctx0" brushRef="#br0" timeOffset="161681.2212">3665 14111 1040 0,'-4'0'440'16,"0"2"-249"-16,7-2-32 16,-3-1-53-16,30 0-40 15,58-1-45-15,-23-1-12 16,-2 3-5-16,-2 5 3 0,-17-1-124 16,-6 0-191-1</inkml:trace>
  <inkml:trace contextRef="#ctx0" brushRef="#br0" timeOffset="161866.2649">3725 13928 1246 0,'-2'0'557'0,"2"1"-235"15,6 0-87-15,-6-1-50 16,30 0-26-16,56-5-51 15,-29 2-35-15,-11-3-40 16,-9 5-7-16,-15 3 267 16</inkml:trace>
  <inkml:trace contextRef="#ctx0" brushRef="#br0" timeOffset="162473.2199">4331 14106 884 0,'-3'10'406'0,"-6"21"-175"15,-4 9-68-15,-4 14-60 0,-4 4-9 16,3-7-14-16,4-5-8 16,8-17-15-16,4-12 7 15,3-19 3-15,0-16-3 16,4-20-4-16,3-7-21 15,1-11-19-15,1-2-1 16,0 6-6-16,-1 7-4 16,-1 12-8-16,0 6 0 15,0 18-3-15,-1 3-3 16,7 19 0-16,3 13-2 0,13 13 0 16,2 7 4-16,1 2 3 15,2 3 0-15,-5-3 2 16,-4-5 1-16,-7-10-46 15,-6-7-60-15,-11-16-307 16</inkml:trace>
  <inkml:trace contextRef="#ctx0" brushRef="#br0" timeOffset="162611.0025">4256 14297 1036 0,'-3'-1'452'0,"1"-4"-227"16,9 4-78-16,12-5-79 15,13 1-32-15,17 0-37 16,4-3-7-16</inkml:trace>
  <inkml:trace contextRef="#ctx0" brushRef="#br0" timeOffset="162982.4413">4624 14252 1033 0,'-2'-4'426'0,"-2"-4"-248"0,14 0-119 16,11 0-9-16,19 1-35 15,11 1-12-15,14 3-3 16,2 1 2-16,-7 2 2 15,-12 0 4-15,-21 0 4 16,-7 3 4-16,-19-3-24 16,-2 0-5-16,-8-2-2 15,-2-5-4-15,1-3 19 16,1-1 1-16,5 3-5 16,1 0-8-16,5 5 23 15,3 3 11-15,2 4 36 16,-3 3 19-16,0 10 11 15,-2 1 4-15,-4 2-24 16,-1 3-13-16,0-5-67 0</inkml:trace>
  <inkml:trace contextRef="#ctx0" brushRef="#br0" timeOffset="163196.0075">5197 14130 1261 0,'-1'1'544'0,"1"3"-260"0,1 12-178 15,5 8-31-15,3 14-22 16,2 4-7-16,0 9-22 16,2-5-6-16,-3-7-22 15,-2-9-57-15</inkml:trace>
  <inkml:trace contextRef="#ctx0" brushRef="#br0" timeOffset="163493.9503">5217 14078 1029 0,'16'-12'449'0,"16"-12"-216"15,4 5-51-15,-2 16-46 16,-9 1-22-16,-4 10-36 0,-12 2-18 15,-15 5-22-15,0 6-6 16,-11 0-12-16,4-2-6 16,4-3-6-16,2-6-5 15,10-6-3-15,6 0-2 16,9-1-3-16,5 3 3 16,4 4-1-16,-2 5 1 15,2 8 0-15,-12 4 2 0,-8 5 4 16,-7 2 3-16,-15-3 3 15,0-1 2-15,-10-11 9 16,-1-8-28-16,-4-17 160 16</inkml:trace>
  <inkml:trace contextRef="#ctx0" brushRef="#br0" timeOffset="163778.7858">6139 13828 1349 0,'0'-2'650'0,"0"1"-246"0,0 1-97 16,-1 0-140-16,1 0-58 16,-1 0-74-16,1 0 1 15,0 0-93-15,0 0-56 16</inkml:trace>
  <inkml:trace contextRef="#ctx0" brushRef="#br0" timeOffset="163937.0223">6117 14036 1699 0,'-3'0'747'0,"-4"4"-373"0,5-4-222 16,2 5-47-16,3-1-60 15,-3-4 57-15</inkml:trace>
  <inkml:trace contextRef="#ctx0" brushRef="#br0" timeOffset="169854.45">7356 13693 1023 0,'-5'2'417'0,"-4"9"-268"15,-2 15 2-15,-12 23-35 16,0 10-14-16,-7 15-7 16,0 1-63-16,4-8-16 15,4-6-3-15,7-15-1 16,5-9 0-16,5-12-37 15,3-6-42-15,2-9-93 16,2-2-72-16</inkml:trace>
  <inkml:trace contextRef="#ctx0" brushRef="#br0" timeOffset="170200.6738">7334 13675 1185 0,'3'0'440'15,"4"1"-335"-15,7 11-36 32,-7-6-37-32,0 1-4 0,39 43-16 0,3 10-2 0,18 22 0 15,-7-14 0-15,3-10-1 16,-2-4 0-16,-11-14-21 15,-8-2-7-15,-14-10-3 16,-8-5 0-16,-14-10 23 16,-5-5 14-16,-20-6 7 15,-16-2 16-15,-28-2 21 16,-18 2-6-16,-14 7-7 16,0 7-18-16,13 6-24 15,10 7 46-15,22-6-163 16,12-2-106-16</inkml:trace>
  <inkml:trace contextRef="#ctx0" brushRef="#br0" timeOffset="170547.5535">7934 13659 790 0,'-1'-8'465'0,"-1"-7"-12"15,-3 12-241-15,5 17-127 16,1 14-37-16,8 37-45 16,9 17 11-16,2 19 10 15,3 1 4-15,-4-11 5 16,-3-11-8-16,-2-18-13 16,0-5-41-16,0-22-456 15</inkml:trace>
  <inkml:trace contextRef="#ctx0" brushRef="#br0" timeOffset="170842.4316">8438 13828 1075 0,'0'-4'422'15,"-3"2"-295"-15,2 2-46 16,-1 0-52-16,1 0-11 15,-14 11-6-15,-45 42 6 16,21-23 11-16,-9 1 0 16,-11-5-3-16,0 1-5 15,4-6-13-15,10 1-3 16,17 2 11-16,9-4 5 0,17-1 17 16,10-2 22-16,21-1 22 15,14 2 1-15,23 4-5 16,4 0-18-16,0-4-31 15,-2-1-13-15</inkml:trace>
  <inkml:trace contextRef="#ctx0" brushRef="#br0" timeOffset="171382.4998">8526 14234 855 0,'-3'-1'404'16,"-1"1"-156"-16,0 14-138 15,-1 9-36-15,-1 15-25 16,0 4 8-16,2 3-9 15,-1-6-1-15,4-14-9 16,1-10-11-16,0-12 28 16,4-9 5-16,1-14 4 15,3-5 1-15,0-19-37 16,1-1-7-16,1-3-10 16,-2 3-4-16,1 16-10 15,-3 6 0-15,-1 19-5 16,0 6-1-16,0 15 4 15,3 9-4-15,7 11 5 16,5 8 1-16,6 2 3 0,1 1 1 16,1-10-64-16,-5-5-84 15</inkml:trace>
  <inkml:trace contextRef="#ctx0" brushRef="#br0" timeOffset="171532.2471">8512 14365 989 0,'6'0'416'0,"3"0"-240"0,11-3-105 15,5 0-17-15,14-2 27 16,5 3-119-16</inkml:trace>
  <inkml:trace contextRef="#ctx0" brushRef="#br0" timeOffset="171862.6569">8824 14322 885 0,'-3'0'398'15,"-9"0"-197"-15,15 2-97 16,-1 1-12-16,12 0-43 15,9 1-13-15,8-2-14 16,2-2-6-16,3 0-4 0,-4-6 2 16,-7-2 7-16,-3-2 3 15,-11-3 6-15,-4 1-1 16,-3 0-9-16,-3 0-6 16,0 5-15-16,1 2 2 15,3 2 9-15,2 4 4 16,0 6 14-16,1 3-4 0,-1 2-6 15,-4 2-3-15,2-4-25 16,-1 1-214-16</inkml:trace>
  <inkml:trace contextRef="#ctx0" brushRef="#br0" timeOffset="172068.0284">9274 14238 1216 0,'-1'-2'514'0,"-1"3"-308"16,3 5-73-16,-1-6-76 15,1 9-19-15,5 21-7 16,6 31-6-16,-7-27-11 16,1-2-3-16,-2-8-35 15,-1-7-70-15</inkml:trace>
  <inkml:trace contextRef="#ctx0" brushRef="#br0" timeOffset="172355.4196">9277 14261 1054 0,'6'-10'495'0,"6"-8"-223"16,3 4-121-16,2 3-37 0,6 4-64 15,-2 4-20-15,3 4-19 16,-3 4-4-16,-6 5-5 15,-8-1 0-15,-6-2 1 16,-1 0 1-16,0 0-3 16,4-4-9-16,9-1-10 15,3 0-4-15,6 0-3 16,5 6 8-16,0 9-1 16,-1 10 4-16,-12 5 5 15,-11 4 6-15,-20 0 21 16,-10-1 9-16,-11-7 8 15,-2-10 3-15,5-11 3 16,6-8 443-16</inkml:trace>
  <inkml:trace contextRef="#ctx0" brushRef="#br0" timeOffset="172722.9356">10182 13768 1057 0,'2'-5'497'15,"-1"-7"-215"-15,1 27-162 16,4 19-50-16,2 32-43 16,7 15 6-16,-1 7 11 15,-2-3 1-15,-1-17-2 16,-5-15-12-16,-1-12-88 15,6-12-45-15</inkml:trace>
  <inkml:trace contextRef="#ctx0" brushRef="#br0" timeOffset="172872.5225">9977 14072 1007 0,'5'-1'461'0,"17"-2"-158"0,12 2-126 15,36-3-54-15,9 0-32 16,19 1-60-16,2 4-12 16,-7-1 456-16</inkml:trace>
  <inkml:trace contextRef="#ctx0" brushRef="#br0" timeOffset="173597.4077">11191 13726 976 0,'-10'10'404'0,"-11"10"-196"0,-12 26-157 16,-8 15-6-16,0 18-6 16,3-1-9-16,12-9-6 15,10-13 0-15,14-24-8 16,7-13 2-16,14-24 10 15,5-14 1-15,9-25 5 16,-1-10-2-16,-3-20-3 16,-6-7 7-16,-15-2 9 15,-3 4-1-15,-5 26-5 16,0 13-3-16,1 26-20 16,1 12-9-16,7 17-13 15,5 12-10-15,13 22 2 16,6 12 7-16,17 15 4 15,5-2 1-15,14-7 2 16,1-11 1-16,-4-10 3 16,-8-5 1-16,-24-9-4 15,-9-6-1-15,-34-11 0 0,-15-3 0 16,-29-5 1-16,-17-4 5 16,-14-4 2-16,-5-6 0 15,4-4-2-15,7-2 2 16,21 0-42-16,16 3-38 15,30 3-138-15,15 0-94 16</inkml:trace>
  <inkml:trace contextRef="#ctx0" brushRef="#br0" timeOffset="174033.4981">11663 13728 958 0,'16'-10'458'15,"14"-10"-198"-15,-7 18-58 16,-6 6-39-16,-3 17-60 16,-2 11-30-16,-7 13-34 15,-4 5-2-15,-1 2-11 16,-1 2-5-16,0-8-9 15,1-1-2-15,6-7-4 16,2-8 1-16,12-3-2 0,8-5-2 16,6-11 1-16,5 0 2 15,1-18 0-15,2-10 3 16,-1-15-1-16,1-10-1 16,-5-19 3-16,-5-7-1 15,-11-10 4-15,-6 6 45 16,-11 22-111-16,-4 13 16 15,-5 27 13-15,-5 9-47 16,2 17 102-16,-5 10-17 16,1 29-20-16,10 10 3 15,2 11 1-15,11-2 2 16,3-10 64-16,0-11-80 0</inkml:trace>
  <inkml:trace contextRef="#ctx0" brushRef="#br0" timeOffset="174518.4965">12439 14258 464 0,'5'-5'307'0,"9"-8"7"0,0-2-82 15,-4-1-50-15,0-2-17 16,-10 3-34-16,-7 2-22 16,-6 1-57-16,-4 7-27 15,-7 5-35-15,-1 1-9 16,1 12-10-16,3 3 1 15,9 3 13-15,4 1 7 16,6-6 8-16,5-4 3 0,7-4 6 16,2-5 4-16,4-4 2 15,2-3 0-15,1 0-15 16,-3 5-7-16,1 9-4 16,-1 8 0-1,3 13 6-15,-2 7 6 0,0 5 0 16,-5 1 2-16,-10-8 18 15,-3-5 13-15,-16-7 43 16,-5-6 17-16,-14-11 8 16,-2-5-9-16,-5-14-36 15,4-8-15-15,12-8-339 16</inkml:trace>
  <inkml:trace contextRef="#ctx0" brushRef="#br0" timeOffset="175114.9163">12708 14329 698 0,'0'6'341'16,"3"4"-128"-16,-4 10-90 16,-1 9-18-16,-3 4-18 15,-5 3-6-15,-1-2-17 0,-1-4-6 16,3-12-31-16,6-8-8 15,6-7 5-15,6-6 1 16,-2-12 7-16,2-5 1 16,3-12-10-16,-3-6-5 15,5-1-5-15,-7 1-3 16,-2 4-5-16,4 7-4 16,-7 11 7-16,5 4 2 15,1 17-4-15,-1 10 2 0,5 17-11 16,-6 6-2-16,12 10 4 15,-6-2 1-15,10-3 3 16,1-6-2-16,-4-13-145 16</inkml:trace>
  <inkml:trace contextRef="#ctx0" brushRef="#br0" timeOffset="175263.6736">12695 14464 926 0,'0'1'408'16,"2"1"-204"-16,15 2-126 16,9-4-13-16,20-1-32 15,6-1-73-15</inkml:trace>
  <inkml:trace contextRef="#ctx0" brushRef="#br0" timeOffset="175606.5151">13000 14403 628 0,'1'0'351'0,"3"0"-25"0,13 0-183 16,8 0-24-16,11-3-22 15,4 0-16-15,-2-3-31 16,-1 3-11-16,-4-4-14 16,-7-1-3-16,-5-3 1 15,-5 0-3-15,-16-1-23 16,0 3-10-16,-7 5-18 16,-1 4-3-16,5 5 9 15,-2 3 4-15,5 7 5 16,2 2 5-16,4 0 6 15,2 1 4-15,1-5-23 16,2-3-81-16</inkml:trace>
  <inkml:trace contextRef="#ctx0" brushRef="#br0" timeOffset="175820.6721">13518 14258 1221 0,'2'0'544'0,"3"0"-249"16,-2 9-189-16,2 8-39 15,0 13-36-15,4 5-6 16,-1 7-9-16,1-3-2 0,-6-5-4 16,1-3-9-16,-2-15-140 15,0-1-445-15</inkml:trace>
  <inkml:trace contextRef="#ctx0" brushRef="#br0" timeOffset="176117.6727">13511 14292 1077 0,'10'-11'491'15,"7"-8"-237"-15,8 6-123 16,0 3-37-16,4 8-56 15,-6 2-15-15,-5 6-17 16,-6 2-4-16,-11 2-2 16,4-1 1-16,-8 0 3 15,3 2 0-15,4-7-3 0,-1 1-3 16,9-3-7-16,7-1 0 16,7 4-2-16,1 2 2 15,2 10-1 1,-11 6-1-16,-15 7 15 0,-11 3 14 15,-20-5 22-15,-2-2 6 16,-1-11 28-16,6-4 414 16</inkml:trace>
  <inkml:trace contextRef="#ctx0" brushRef="#br0" timeOffset="176585.8033">14276 13996 1081 0,'15'0'384'0,"22"-1"-312"16,14 0-9-16,19 3-13 15,-1 0-6-15,-4 3-43 16,-7 2-87-16</inkml:trace>
  <inkml:trace contextRef="#ctx0" brushRef="#br0" timeOffset="176789.444">14290 14116 898 0,'1'1'392'16,"3"2"-208"-16,15 1-62 0,12-4-3 16,25-4-43-16,13 2-24 15,15-4-26-15,6 3-15 16</inkml:trace>
  <inkml:trace contextRef="#ctx0" brushRef="#br0" timeOffset="177087.4303">15298 13815 1082 0,'-14'-7'463'0,"-18"-9"-262"16,-9 5-49-16,3 14-75 15,1 7-29-15,2 21-37 16,6 11-3-16,5 16-8 15,4 6-3-15,18 2 0 16,10-3 1-16,21-11 3 16,9-5 7-16,24-19 12 15,8-12 5-15,10-22 49 16,0-15 17-16,-16-17 57 16,-15-8 42-16,-30-10-6 15,-20-6-16-15,-34 0-64 16,-13 7-49-16,-17 15-37 15,1 12-22-15</inkml:trace>
  <inkml:trace contextRef="#ctx0" brushRef="#br0" timeOffset="179238.9581">15395 13872 673 0,'0'-1'392'0,"-4"2"-62"15,-7 13-47-15,-16 14-78 16,-8 12-37-16,-7 13-44 15,-3 4-30-15,7-2-41 16,9-6 18-16,13-14-223 16</inkml:trace>
  <inkml:trace contextRef="#ctx0" brushRef="#br0" timeOffset="182626.1428">7160 14714 951 0,'1'1'407'15,"2"14"-181"-15,-2 12-51 16,3 27-33-16,-3 15-13 0,-1 14-45 15,0 0-18-15,-2-7-23 16,2-8-6-16,2-16-51 16,4-8-86-1</inkml:trace>
  <inkml:trace contextRef="#ctx0" brushRef="#br0" timeOffset="182897.3194">7615 14758 930 0,'-7'-1'446'0,"-11"2"-162"15,-9 5-69-15,-13 11-117 16,-5 5-20-16,-2 9-44 16,2 4-17-16,2 5-8 15,4-3-4-15,10-1-5 16,5-4-6-16,15-9-11 15,7 5 10-15,14-8 11 16,6 2 12-16,12 4 16 0,8-5-6 16,5 4-7-1,7-5-5-15,4-5-47 0,-1-2-57 16</inkml:trace>
  <inkml:trace contextRef="#ctx0" brushRef="#br0" timeOffset="183115.3094">7667 15214 753 0,'0'3'338'0,"2"9"-104"16,2 7-67-16,1 13-40 15,0 8 11-15,-3 8-60 16,3 0-17-16,-3-9 0 15,3-2-27-15,1-15-100 16,-2-6-116-16</inkml:trace>
  <inkml:trace contextRef="#ctx0" brushRef="#br0" timeOffset="183397.6938">7659 15236 909 0,'11'-9'393'0,"17"-9"-201"0,3 0-37 15,6 11-55-15,-1 5-31 16,-9 6-45-16,-2 4-7 16,-17 3 4-16,-7 4 5 15,-14 5 5-15,-4 1 2 16,-4-8-4-16,3 0-9 16,12-7-22-16,6-3-9 15,16 2-8-15,1-1-2 0,8 1 12 16,-1 5-1-16,-6 9 0 15,-3 7 2 1,-14 9 37-16,-4 2 18 0,-17 0 19 16,-3-4 5-16,-4-12 4 15,-2-9-52-15</inkml:trace>
  <inkml:trace contextRef="#ctx0" brushRef="#br0" timeOffset="183663.7738">8172 15203 1292 0,'3'-1'539'0,"7"0"-304"16,22-1-118-16,12 2-10 16,14 0-37-16,7 3-22 15,-2 1-13-15,-3 3-4 16,-4 2 1-16,-8 0-61 0</inkml:trace>
  <inkml:trace contextRef="#ctx0" brushRef="#br0" timeOffset="184033.2734">9019 14768 722 0,'-3'-2'384'0,"0"0"-58"15,-2 26-177-15,0 22-28 16,3 28 1-16,2 10 0 16,4 8-9-16,1-3-16 15,3-7-34-15,1-6-17 16,1-21-123-16,0-13-105 0</inkml:trace>
  <inkml:trace contextRef="#ctx0" brushRef="#br0" timeOffset="184289.8471">9426 14874 1023 0,'-1'4'436'0,"-9"4"-230"16,-9 6-49-16,-7 5-39 16,-9 2-20-16,-10 2-37 15,-3 1-16-15,-8 4-10 16,6-4-24-16,14 7-16 15,9-5-8-15,22-3-9 16,7 1-6-16,20-3 11 16,10-2 7-16,20 0 16 15,7-3 7-15,2-2-4 0,5-2-10 16,-6-4-151-16,-3-1-152 16</inkml:trace>
  <inkml:trace contextRef="#ctx0" brushRef="#br0" timeOffset="184579.3522">9615 15269 604 0,'-2'3'354'16,"-5"7"-38"-16,-1 1-58 16,-1 7-79-16,0 3-40 0,2 1-59 15,3 0-25-15,4-8-25 16,4-6 2-16,1-13 8 16,2-5 4-16,3-13-1 15,-1-8-9-15,5-5-15 16,1-2-4-16,-3 2-4 15,1 5-6-15,-3 10 4 16,-2 10-2-16,0 13 3 16,-3 8 6-16,3 12-4 15,1 5 3-15,4 5-4 16,2 1-2-16,7 4-2 16,-2-1 0-16,-2 1-3 15,-2-1 2-15,-8-9-31 16,4-4-18-16,-9-15-548 15</inkml:trace>
  <inkml:trace contextRef="#ctx0" brushRef="#br0" timeOffset="184715.6366">9619 15279 1377 0,'8'-2'577'15,"13"-2"-347"-15,9 4-56 16,6 1-78-16,2 6-44 15,-4 2 353-15</inkml:trace>
  <inkml:trace contextRef="#ctx0" brushRef="#br0" timeOffset="185168.2007">10475 14797 874 0,'1'7'419'0,"2"9"-123"0,3 26-130 15,-1 15-15 1,-1 11-25-16,-3 4-35 0,-1-2-32 16,1-6-9-16,3-9-21 15,1-7-5-15,2-18-39 16,0-12-67-16</inkml:trace>
  <inkml:trace contextRef="#ctx0" brushRef="#br0" timeOffset="185326.9346">10309 15020 1325 0,'6'1'485'0,"11"-1"-364"16,11-4 2-16,26 1 20 16,17-1-28-16,18 0-57 15,0 4-20-15,-3 7-43 16,-8-4 31-16</inkml:trace>
  <inkml:trace contextRef="#ctx0" brushRef="#br0" timeOffset="186072.9188">11313 14864 724 0,'-5'-4'334'0,"-7"0"-141"16,6 3-76-16,3 1-25 16,5 0-3-16,-2-1 5 15,0-1 1-15,13 1 11 16,46-9-29-16,-27-2-22 16,11 1-11-16,-3 2 3 15,-8 10-5-15,-5 10-2 16,-18 27-16-16,-8 10-11 0,-7 18 3 15,-3 4 2 1,2-1-2-16,5 1-2 0,11-12-4 16,8-6 0-16,15-18 2 15,6-11 1-15,8-20 5 16,-7-13 2-16,-2-21 5 16,-3-7 2-16,-6-10-1 15,-3-2 1-15,-6 2-9 16,-6 2-4-16,-5 1-6 15,-1 3-3-15,-7 6-4 16,-3 3-1-16,-6 11-8 16,1 8-10-16,0 14-17 15,0 14-5-15,3 23-1 16,1 5 8-16,4 17 19 16,5 1 8-16,3 2 6 15,4 1 4-15,4-10 86 16,1-2-122-16</inkml:trace>
  <inkml:trace contextRef="#ctx0" brushRef="#br0" timeOffset="186586.7671">12010 15316 892 0,'-4'6'415'15,"-3"11"-152"-15,0 12-139 16,5 15-54-16,0 3-11 0,2-1-16 16,3-6 3-16,2-11-16 15,2-7-22-15,0-14-138 16,-1-6-199-16</inkml:trace>
  <inkml:trace contextRef="#ctx0" brushRef="#br0" timeOffset="186839.8512">11989 15335 718 0,'12'-8'408'16,"8"-5"-48"-16,8 2-195 15,2 4-49-15,0 4-35 16,-4 2-17-16,-9 2-25 15,-7 3-3-15,-10 6-20 16,-5-1-2-16,-4 4 2 16,-1-5 1-16,5 0-9 15,5-4-8-15,10 0-11 16,10 3-4-16,5 3 2 16,1 5 2-16,-1 6 4 15,-5 5-4-15,-17 3 0 0,-6 2 3 16,-17-2 9-16,-13-2 9 15,-6-10 8-15</inkml:trace>
  <inkml:trace contextRef="#ctx0" brushRef="#br0" timeOffset="187199.6244">12541 15207 1157 0,'9'5'503'0,"6"-3"-274"16,22 2-81-16,7-4 21 16,18-2-74-16,8 0-32 15,-2-1-15-15,0-1 46 16</inkml:trace>
  <inkml:trace contextRef="#ctx0" brushRef="#br0" timeOffset="187762.3112">13246 15115 759 0,'11'-18'335'0,"15"-25"-110"0,4 3 22 16,2 13-8-16,-2 8-32 15,-7 21-111-15,-4 12-39 16,-9 16-32-16,-5 7-6 16,-2 12 4-16,-3 5 3 15,0 8-5-15,0 0-3 16,15-3-5-16,9-6 1 15,14-21 2-15,10-11 2 16,4-32 3-16,2-15 0 16,3-23 1-16,-5-9-1 15,-5-6 3-15,-5 2-3 0,-15 4-4 16,-3 6-4-16,-12 15-15 16,-4 11 6-16,-10 26-2 15,-9 9 0-15,-5 23 7 16,-2 8-9-16,2 13 2 15,3 7-1-15,8 4 0 16,5 4 1-16,11-3 52 16,3-6-85-16,6-14-71 15,3-10-299-15</inkml:trace>
  <inkml:trace contextRef="#ctx0" brushRef="#br0" timeOffset="188082.2758">14126 15443 1159 0,'0'3'462'16,"-1"5"-303"-16,-3 1-9 15,-2 5-39-15,-3 0-32 16,3-4-43-16,5 0-6 16,2-10 11-16,1-6 2 15,5-10-1-15,-1-7-2 16,4-10-22-16,5 0-4 15,-2-3-6-15,1 3-2 16,-5 7 25-16,1 7 8 0,-3 12 5 16,0 8-1-16,-2 15-23 15,-4 7-9-15,6 11-6 16,2 5 1-16,3 0-2 16,0-4 1-1,2-5-1-15,-2-6 0 0,-2-10-26 16,2 0-58-16,-2-13-114 15</inkml:trace>
  <inkml:trace contextRef="#ctx0" brushRef="#br0" timeOffset="188212.8501">14106 15523 1179 0,'4'2'539'15,"4"-2"-269"-15,12-3-129 16,4 0-19-16,11-2-82 0,3 1 11 15</inkml:trace>
  <inkml:trace contextRef="#ctx0" brushRef="#br0" timeOffset="188673.6361">14788 15081 679 0,'-3'0'345'0,"-3"-1"-81"0,4-3-61 15,2 3-34-15,2 0-22 16,28-5-46-16,66-10-16 16,-28 14-41-16,4-2-18 15,-7 5-15-15,-12 3-19 16,-16 1-133-16,-12 1-196 16</inkml:trace>
  <inkml:trace contextRef="#ctx0" brushRef="#br0" timeOffset="188846.5024">14887 15159 892 0,'-5'1'429'0,"-2"2"-129"16,5-2-89-16,13-6-48 16,10-1-26-16,19 3-65 15,8-3-14-15,15 5-32 16,4 1-15-16,4-1-39 15,2 1-87-15</inkml:trace>
  <inkml:trace contextRef="#ctx0" brushRef="#br0" timeOffset="189175.2864">15864 14844 1081 0,'-15'-7'481'16,"-16"-3"-226"-16,-3 5-80 16,0 12-81-16,0 8-32 15,7 22-51-15,1 9-10 16,8 11-6-16,10 6-3 16,8-4 8-16,11-2 1 15,26-7 12-15,9-6 7 16,22-16 21-16,3-12 11 0,0-23 42 15,-4-15 10-15,-16-19-5 16,-14-10 2-16,-18-2-31 16,-12-1-4-16,-17-2-14 15,-4 4-17-15,-16 1-26 16,-4 6-1-16,-2 16-98 16,-3 7-55-16,5 17-127 15</inkml:trace>
  <inkml:trace contextRef="#ctx0" brushRef="#br0" timeOffset="189421.8739">16037 14965 758 0,'-8'-2'466'0,"-4"2"-21"15,-14 10-211-15,-8 11-39 16,-8 18-53-16,-8 5-23 16,-2 10-42-16,1 2-20 15,12-3-26-15,5-1-10 16,14-14-27-16,8-9 381 0</inkml:trace>
  <inkml:trace contextRef="#ctx0" brushRef="#br0" timeOffset="199066.2799">7337 16140 371 0,'2'-10'223'0,"3"-16"-7"16,2-7 1-16,-1-13-6 15,-3-5-16-15,-2-3-25 0,1 4 9 16,-5 13-3-16,-3 12-10 16,2 19-56-16,-5 11-43 15,3 24-64-15,6 11-18 16,3 15 5-16,3 2 6 16,6-5 5-16,-1-3 2 15,1-13-58-15,5-1-95 16</inkml:trace>
  <inkml:trace contextRef="#ctx0" brushRef="#br0" timeOffset="199251.1816">6987 16225 1060 0,'3'-1'413'0,"19"-2"-247"16,15 1-47-16,38-2-13 15,19 2-18-15,15 1-51 16,-1-2-14-16,-8 3-15 16,-11-1-72-16,-7-3-130 15</inkml:trace>
  <inkml:trace contextRef="#ctx0" brushRef="#br0" timeOffset="199684.8113">7190 16428 1049 0,'1'-4'448'0,"7"-10"-233"16,3 2-64-16,17 0-51 15,10 2-25-15,8 9-41 16,-2 4-5-16,-11 10-10 16,-11 7 6-16,-12 10 10 15,-10 6 7-15,-10 2 2 16,-8-4-9-16,-10-2-9 15,2-7-2-15,-5-10-12 16,6-4-7-16,1-11-9 16,5-4-8-16,12-2-9 15,7 0-4-15,12 3 18 16,9 3 6-16,9 1 18 16,3 4 9-16,8 0-12 15,0 1-4-15,0 1-14 0</inkml:trace>
  <inkml:trace contextRef="#ctx0" brushRef="#br0" timeOffset="200301.5929">7806 16164 715 0,'6'5'366'0,"3"3"-93"16,-2 7-72-16,4 8-70 16,-8 2-31-16,-3 9-42 15,-1-2-12-15,-9-3-11 16,5-5-3-16,-2-10-7 16,8-4 11-16,5-14 5 15,-6-9-1-15,9-15-6 16,-2-8-15-16,7 0-17 0,3-1 9 15,-3 9 16 1,-1 10 9-16,-1 10 11 0,-1 8-8 16,-1 14-12-16,-1 3-8 15,-6 7-5-15,0 1-2 16,-3 3-4-16,-1-3-1 16,1-6-2-16,1-3 0 15,4-16-1-15,4-5-4 0,7-13 0 16,1-4-1-16,5-3 1 15,-2-1 1-15,-3 10-1 16,1 2-3-16,-5 14 6 16,-1 5 5-16,-2 11 12 15,-2 5 5-15,0 8-3 16,-1 0-6-16,0-3-10 16,1 1 7-16,3-11-180 15</inkml:trace>
  <inkml:trace contextRef="#ctx0" brushRef="#br0" timeOffset="200997.2204">8279 16160 1010 0,'-1'0'446'0,"3"-4"-216"16,4 0-55-16,-6 3-66 0,10-1-18 15,40-1-37-15,-32 8-13 16,-10 10-22-16,1 5-8 16,-7 14-4-16,-3 6 1 15,0 3 1-15,3-2 0 16,4-9-2-16,10-8 2 15,4-18 3-15,2-8 5 16,5-15 12-16,-4-5 13 16,0-8 13-16,-2-2 1 0,-7-5-9 15,-3-1-12-15,-4 4-18 16,-5 7 10-16,-2 15-2 16,-2 10-1-16,-5 12-3 15,0 6-13-15,-1 11-4 16,6 3 1-16,4 3 5 15,6 4 0-15,8-5-1 16,2-4 0-16,1-7-42 16,-1-6-69-16</inkml:trace>
  <inkml:trace contextRef="#ctx0" brushRef="#br0" timeOffset="201250.3933">8730 16472 1209 0,'0'0'541'16,"0"5"-279"-16,-4 3-62 15,1 7-110-15,-1 7-33 16,1 3-34-16,3 4-10 15,0-1-7-15,2-2 18 16,3-4-116-16,-2-1-86 0</inkml:trace>
  <inkml:trace contextRef="#ctx0" brushRef="#br0" timeOffset="201617.7425">8693 16533 791 0,'1'-8'429'0,"6"-6"-40"16,5-3-159-16,8 6-92 15,1 0-32-15,4 8-65 16,3 0-17-16,-7 6-15 15,0 4-3-15,-13-4-4 16,-5 11 3-16,-3 1 8 16,-3-4 1-16,-3 1 9 0,0-9 1 15,0-1-8-15,5-4-7 16,9-2-11-16,-1-3-7 16,14 2-2-16,-1 5-1 15,0 5 3-15,2 8-1 16,-15 6-1-16,-7 2 13 15,-18 7 13-15,-8 3 6 16,-6-5 34-16,0-6-40 0,10-13-492 16</inkml:trace>
  <inkml:trace contextRef="#ctx0" brushRef="#br0" timeOffset="202068.4706">8821 15927 792 0,'3'-9'378'16,"5"-7"-132"-16,3 1-46 16,7 5-41-16,1 8-30 15,-3 11-54-15,0 5-11 16,-11 8 5-16,-3 4 0 0,-10 6 4 15,-5 1-3-15,2 2-40 16,-3-8-9-16,14-8-12 16,2-5 0-16,14-12 3 15,7-2 2-15,10 1 13 16,1-3 7 0,2 3 10-16,-1-1 1 0,-11 0-9 15,-4 0-9-15,-9-1 345 16</inkml:trace>
  <inkml:trace contextRef="#ctx0" brushRef="#br0" timeOffset="204164.0327">21419 9978 1104 0,'0'1'422'0,"10"2"-291"16,12 0-41-16,32-2-13 15,23-3 3-15,42-2-18 16,27-3-11-16,33 3-33 16,4 2-7-16,9 3-6 0,-9 6-1 15,-32 0-33-15,-16 6-48 16,-55 6-41-16,-26-1-49 16</inkml:trace>
  <inkml:trace contextRef="#ctx0" brushRef="#br0" timeOffset="204417.1032">21376 10166 1411 0,'-12'-3'506'16,"-10"-3"-401"-16,26 3-151 15,15 1-6-15,39-1 39 16,24-2 26-16,50 0 43 15,29 3 21-15,46 2-7 16,19 6-10-16,1 2-10 16,-18-2-17-16,-49 0-20 15,-32-6 0-15,-58 0-1 16,-19 0-28-16,-39-3-65 16,-18 3-55-16</inkml:trace>
  <inkml:trace contextRef="#ctx0" brushRef="#br0" timeOffset="204628.3218">21443 10272 1432 0,'-5'-2'494'16,"0"-3"-488"-16,10-1-52 15,38-1 3-15,17-1 26 16,50 3 80-16,31 0 53 15,62 6 28-15,32 5-22 16,32 8-35-16,-1 3-35 0,-22 5-79 16,-30 1 350-16</inkml:trace>
  <inkml:trace contextRef="#ctx0" brushRef="#br0" timeOffset="207214.3567">9281 16341 924 0,'-4'-3'508'0,"6"-1"-61"16,6 2-269-16,14 2-115 16,16 3-22-16,23 3-22 15,13 2-7-15,13-4-66 16,-2-2-446-16</inkml:trace>
  <inkml:trace contextRef="#ctx0" brushRef="#br0" timeOffset="207568.6381">9997 16129 811 0,'-24'4'462'0,"-20"4"3"16,2 20-358-16,7 8-46 16,12 13-46-16,9 10-15 15,16 6-10-15,14-2 3 16,21-15 8-16,11-9 4 15,24-29 25-15,7-10 23 16,-2-17 84-16,-5-13 15 0,-27-15 43 16,-16-8-5-16,-24-10-69 15,-13-1-11-15,-21 5-64 16,-10 7-20-16,-19 16-23 16,-1 11-11-16,5 16-32 15,7 5-55-15,19 10-160 16</inkml:trace>
  <inkml:trace contextRef="#ctx0" brushRef="#br0" timeOffset="207778.5848">10207 16170 914 0,'-1'0'512'0,"-6"4"-72"0,-6 7-150 16,-12 18-119-16,-9 7-49 16,-10 18-65-16,2 6-18 15,4-5 53-15,9-2-103 16</inkml:trace>
  <inkml:trace contextRef="#ctx0" brushRef="#br0" timeOffset="208316.8308">10830 16149 993 0,'-1'2'486'0,"-1"0"-157"0,-2 12-191 16,3 6-53-16,2 15-49 15,4 8-14-15,2 10-16 16,6 1-1-16,-5-2 0 16,3-7 4-16,1-15-63 15,-3-7-74-15</inkml:trace>
  <inkml:trace contextRef="#ctx0" brushRef="#br0" timeOffset="208466.1085">10691 16381 994 0,'11'-2'469'0,"17"-3"-188"0,8-2-51 15,17 0-65-15,10-1-48 16,13 0-58-16,3 2 19 15</inkml:trace>
  <inkml:trace contextRef="#ctx0" brushRef="#br0" timeOffset="214631.2974">11376 16257 688 0,'3'-3'330'16,"2"0"-129"-16,6 3-69 15,3 6-8-15,5 9-22 16,-2 8-7-16,-3 15-4 15,-6 4-6-15,-7 3-16 16,-2-5-11-16,-6-14-15 16,1-8-1-16,0-14 12 15,2-8-7-15,3-21-18 16,3-7-12-16,7-17-26 16,7-1-2-16,10 2 0 0,4 8-1 15,3 16-3-15,-1 10 9 16,-5 20 9-16,-6 9 9 15,-15 16 13-15,-4 3-4 16,-8 7-1-16,-2-4-2 16,3-10 0-16,4-6-3 15,6-21-14-15,7-9-3 16,10-19-9-16,5-6 2 0,3-4 9 16,-1-2 2-16,-4 12 6 15,-2 7 3-15,-1 16 8 16,-3 8 3-16,-6 12 0 15,-1 6-1-15,-9 11-8 16,1 2 0-16,2 2 2 16,4-4-9-16,10-8-90 15</inkml:trace>
  <inkml:trace contextRef="#ctx0" brushRef="#br0" timeOffset="215298.4533">12256 16451 508 0,'2'2'339'0,"-2"1"1"0,-2-5-129 16,2 1-33-16,0-1-46 15,0-3-25-15,-1-20-24 16,-10-31-6-16,-8 28-30 16,-3 5-12-16,-3 11-10 15,-3 9-6-15,0 14-12 16,0 5-7-16,5 8-14 16,8 4 0-16,15-2 3 15,6-2 1-15,16-5 4 16,4-8 0-16,6-9 3 15,2-6 2-15,-3-10 7 16,-6-4 3-16,-7-5 4 16,-3 1 1-16,-9 2-1 0,3 5 0 15,-6 14-1-15,-3 5 3 16,0 13-2-16,0 4-3 16,1 10-4-16,1 2-6 15,3 5 0-15,-3 1-1 16,-2 4 4-16,-9 1 11 15,-8 1 17-15,0-1 7 16,-15-10 10-16,4-6 0 0,-9-18-1 16,-1-9 0-16,7-18-11 15,2-8-10-15,17-12-73 16,5-4-46-16,15 6-143 16,12 1-161-16</inkml:trace>
  <inkml:trace contextRef="#ctx0" brushRef="#br0" timeOffset="215941.48">12520 16288 692 0,'0'-3'349'0,"0"-1"-118"15,0 2-54-15,0 2-73 16,0 0-24-16,0 0-14 16,0 26 7-16,2 36-16 15,1-31-8-15,10-2-21 16,3-6-7-16,12-12-1 15,-3-3 4-15,1-12 8 16,0-5 6-16,-10-12 24 16,4-3 9-16,-9-7 12 15,-4 1-3-15,-1 7-7 16,-5 7-2-16,-1 13-30 16,0 8-9-16,3 18-29 15,-3 6-9-15,2 9 0 16,0 7 3-16,-2 5 1 0,1 3 2 15,-4 5 3-15,-6-2 4 16,-12-4 6-16,-4-6 1 16,-13-9 35-16,-5-7 12 15,-5-15 11-15,0-11 8 16,7-18-33-16,6-8-14 16,14-9-23-16,7 0-15 15,14 4-77-15,6 2 371 16</inkml:trace>
  <inkml:trace contextRef="#ctx0" brushRef="#br0" timeOffset="223725.1354">13009 16412 1148 0,'6'-2'457'0,"15"2"-284"16,16 7-86-16,20 4-51 15,13 3-6-15,13 0-39 16</inkml:trace>
  <inkml:trace contextRef="#ctx0" brushRef="#br0" timeOffset="224363.6987">13595 16322 940 0,'6'8'397'0,"6"13"-201"16,-2 7-13-16,-7 9-48 0,-2 2-16 15,-3-3-48-15,-4-5-18 16,0-10-12-16,1-12-7 16,6-12 2-16,1-10-3 15,10-15-11-15,5-1-3 16,4-9-19-16,4 1-2 16,4 9-4-16,1 5-12 15,-2 17 23-15,-1 6 12 16,-11 17 20-16,-4 4 15 15,-12 9-17-15,-2 0-10 0,-5-3-10 16,1-3 0 0,1-6-2-16,4-8 2 0,6-16-5 15,5-4-4-15,9-13-2 16,0-4-1-16,2 3-1 16,1 2 0-16,-4 10-5 15,1 5-11-15,-3 15 15 16,-2 6 5-16,-6 9 6 15,-1 3 8-15,-4-1 23 16,2 3-51-16,3-6-296 16</inkml:trace>
  <inkml:trace contextRef="#ctx0" brushRef="#br0" timeOffset="224902.6875">14396 16546 754 0,'8'-6'397'0,"7"-10"-97"16,-1-1-34-16,-6-3-76 16,-3-1-34-16,-8-3-43 15,-8 1-15-15,-13 0-23 16,-7 3-10-16,-11 16-32 16,4 4-16-16,0 13-23 15,8 8-11-15,16 6-8 16,0-2 2-16,19 4 3 15,3-7 3-15,10-12 7 16,7-3 3-16,1-12 8 16,2-6 4-16,-4-6 7 15,3 1-2-15,-5 1-7 16,-1 4-6-16,-3 17-15 16,-3 9-3-16,-4 15 5 0,1 9 3 15,-3 5 11-15,-1-1 3 16,-7-1 5-16,-3-5 1 15,-11-6 9-15,-8 1 11 16,-12-7 28-16,-6-1 9 16,-8-5 2-16,-1-7-8 15,10-12-16-15,5-4-47 16,16-18-163-16</inkml:trace>
  <inkml:trace contextRef="#ctx0" brushRef="#br0" timeOffset="225391.6669">14615 15945 1049 0,'3'-2'498'0,"-5"-3"-235"0,6 12-91 15,-3 23-89-15,1 8-38 16,6 19-8-16,2 4 4 15,0 8-15-15,-2 0-5 16,-4-5-2-16,0-3 1 16,1-20 2-16,-2-5 3 15,3-18 6-15,1-11 10 16,-4-12 5-16,9-10-4 16,1-14-12-16,7-2-14 0,8 2-17 15,-3 5-10 1,4 13-7-16,-9 12-3 0,-8 17 7 15,-2 7 13-15,-6 12 13 16,-3-5 8-16,4-1-1 16,2-5-6-16,10-10-13 15,5-5 395-15</inkml:trace>
  <inkml:trace contextRef="#ctx0" brushRef="#br0" timeOffset="232124.7218">15274 16202 832 0,'3'0'391'0,"12"0"-113"0,8 0-119 16,27-5-50-16,14-2-21 15,10-6-44-15,-3-1 3 16,-14 7-132-16,-11 2-122 16</inkml:trace>
  <inkml:trace contextRef="#ctx0" brushRef="#br0" timeOffset="232299.2729">15359 16310 1231 0,'10'2'474'0,"20"4"-348"15,16-1-16-15,20-5-38 16,1-3-28-16,8-5-38 16,-4-2-236-16</inkml:trace>
  <inkml:trace contextRef="#ctx0" brushRef="#br0" timeOffset="232655.2815">16195 15990 1106 0,'-19'8'445'0,"-21"8"-260"0,8 13-130 16,3 11-20-16,10 14-29 15,10 4-16-15,17 14-8 16,13-1 2-16,19-13 14 16,12-9 12-16,17-33 23 15,6-13 12-15,1-25 69 16,-6-15 28-16,-17-15 45 15,-12-8 11-15,-25-6-18 16,-11 3-21-16,-27 10-47 16,-14 6-22-16,-24 11-58 15,-4 8-20-15,-2 10-35 16,4 8-46-16,21 12-158 16</inkml:trace>
  <inkml:trace contextRef="#ctx0" brushRef="#br0" timeOffset="232935.1221">16446 16062 1145 0,'-3'0'570'0,"-6"1"-193"0,-9 12-189 15,-4 6-54-15,-12 17-56 16,-7 8-19-16,-1 15-25 16,-6 5-7-16,16 2 49 15,2-10-94-15</inkml:trace>
  <inkml:trace contextRef="#ctx0" brushRef="#br0" timeOffset="237645.1749">1599 17699 633 0,'10'15'306'0,"9"14"-103"15,12-5-17-15,10-16-27 16,0-10-18-16,6-21-15 15,-2-15 5-15,-4-26-12 16,-3-9-13-16,-7-16-31 0,-10-6-15 16,-10-1-19-16,-2 5-9 15,-9 26 20-15,0 15 9 16,-8 29 2-16,-2 17-2 16,2 19-57-16,3 11-20 15,9 25-22-15,8 5 3 16,7 19 17-16,7 1 6 15,4 4 15-15,-1-4 0 16,-3-13 5-16,-6 1 1 16,-6-17 3-16,1-5-6 0,-7-16-100 15,-1-12-67-15</inkml:trace>
  <inkml:trace contextRef="#ctx0" brushRef="#br0" timeOffset="237776.6803">2021 17575 1061 0,'5'6'388'0,"10"7"-313"16,11 0-42-16,6-2-8 15,4 2-12-15</inkml:trace>
  <inkml:trace contextRef="#ctx0" brushRef="#br0" timeOffset="237920.871">1713 17458 1468 0,'-3'2'510'15,"3"7"-472"-15,8 3-45 16,20 5 7-16,11 5-45 16</inkml:trace>
  <inkml:trace contextRef="#ctx0" brushRef="#br0" timeOffset="238197.2805">2389 17713 1197 0,'12'0'490'16,"3"1"-299"-16,17-3-115 15,8-7 8-15,-5-2-36 16,-2-4-6-16,-19-5 8 15,-8 0 4-15,-10-2 4 16,-12-3-6-16,-8 8-14 16,-12 3-7-16,-6 12-16 15,0 9-5-15,6 17-15 16,9 8-8-16,13 19-9 16,10-1-2-16,9 10 9 15,7 3 5-15,8-2 4 16,1 1-64-16</inkml:trace>
  <inkml:trace contextRef="#ctx0" brushRef="#br0" timeOffset="238481.7134">2918 17548 1187 0,'1'12'562'0,"-2"12"-281"0,-13 16-69 15,-10 4-21-15,-12 2-103 16,1-2-28-16,-1-17-28 16,4-13-19-16,7-18-63 15,5-11-27-15,9-18-13 16,4 0 11-16,7-2 64 16,6 3 32-16,7 12 32 15,5 8 7-15,5 16-4 16,6 10-11-16,6 17-25 15,5 6-6-15,4 3 27 16,-4 4 172-16</inkml:trace>
  <inkml:trace contextRef="#ctx0" brushRef="#br0" timeOffset="239066.2386">3643 17539 805 0,'8'-13'439'15,"5"-8"-82"-15,10 0-182 16,6 4-37-16,9 9-61 15,0 5-25-15,-1 11-22 16,-5 10 6-16,-14 12-1 16,-7 7 1-16,-9 9-4 15,2-1-9-15,3-3-6 16,4-9-4-16,12-16 1 16,-3-10 9-16,10-22 9 15,0-11 4-15,-5-16-2 0,1-9-3 16,-11 0-11-16,-6 1-4 15,-5 7-8-15,-2 12-3 16,-4 19-17-16,-1 12-9 16,-4 16 1-16,-1 14 1 15,2 10 16-15,1 3 7 16,3 3 1-16,4 0-3 0,4-1 2 16,5-5 3-16,1-2-57 15,3-5-83-15</inkml:trace>
  <inkml:trace contextRef="#ctx0" brushRef="#br0" timeOffset="239251.4448">4299 17702 1142 0,'-1'4'502'0,"-2"7"-223"15,0 7-100-15,3 1-63 16,3 5-33-16,3 5-55 15,0 0-10-15,3-4 11 16,-3-2-46-16,1-13-145 16,-1-9-182-16</inkml:trace>
  <inkml:trace contextRef="#ctx0" brushRef="#br0" timeOffset="239575.7924">4231 17774 931 0,'4'-8'411'0,"7"-11"-183"0,5-1-71 16,12-1-33-16,3 3-28 15,4 8-44-15,1 7-16 16,-6 7-22-16,-6 4-3 0,-12 6 0 16,-10 1 2-16,-6 1 2 15,-10 3 1-15,-3-5 5 16,3-3 1-16,3-9-15 15,8-3-9-15,11-2-16 16,5-3-7-16,10 6 5 16,1 1 3-16,-2 11 1 15,-1 6 4-15,-12 10 21 16,-6 5 16-16,-10 4 23 16,-11 0 5-16,-7-9 0 15,-7-11-11-15,-3-16-112 16,2-10-240-16</inkml:trace>
  <inkml:trace contextRef="#ctx0" brushRef="#br0" timeOffset="240091.2256">4435 17264 568 0,'-11'-12'304'0,"-8"-15"-82"16,7-6-53-16,13-1-80 15,13 5 1-15,11 7 7 16,3 5-1-16,5 11 4 15,-3 6-21-15,-2 6-15 16,-2 11-1-16,-18 9 22 16,-6 0 4-16,-19 13-10 15,-1-3-10-15,-3 0-31 0,-1-6-9 16,11-12-8-16,3-3-8 16,8-11-8-16,4-5-2 15,16-5-4-15,1-3 0 16,11 2-2-16,7 4-1 15,2 10 5-15</inkml:trace>
  <inkml:trace contextRef="#ctx0" brushRef="#br0" timeOffset="240523.3707">4928 17590 987 0,'2'-1'460'15,"11"-1"-138"-15,1 2-136 16,18-2-66-16,9 2-27 0,18 0-57 16,6-1-12-16,-5 1-62 15,-6 0-108-15</inkml:trace>
  <inkml:trace contextRef="#ctx0" brushRef="#br0" timeOffset="240721.1716">4963 17805 860 0,'14'5'400'0,"22"5"-156"16,12-1-48-16,18-3-60 0,3 0-29 15,-1-1 460-15</inkml:trace>
  <inkml:trace contextRef="#ctx0" brushRef="#br0" timeOffset="243359.3436">5906 17552 806 0,'-21'0'381'0,"-29"-8"-124"0,4-7-53 15,3-12-67-15,11-7-33 16,26-5-70-16,11-4-17 16,27 4-8-16,15 3-1 15,9 17 11-15,-1 12 6 16,-4 22 10-16,-11 13 6 15,-18 20 8-15,-13 10 4 16,-25 11-1-16,-10 8-3 16,-19-1-13-16,-4 0-7 0,1-18-12 15,3-14-12-15,14-26-18 16,9-16-9-16,18-19-8 16,5-9 6-16,17-10 11 15,5 1 11-15,10 11 12 16,3 7 2-16,0 19-2 15,-5 11-7-15,-5 11 21 16,-5 6-61-16</inkml:trace>
  <inkml:trace contextRef="#ctx0" brushRef="#br0" timeOffset="243882.7314">6388 17753 640 0,'2'-3'351'15,"7"-4"-58"-15,-3-5-58 16,-1-6-62-16,3-2-21 0,-3-8-21 15,-5 2-8-15,-13 1-21 16,1-4-23-16,-15 9-43 16,-2 5-11-16,-2 17-25 15,-3 9-6-15,9 18-17 16,7 6-3-16,13 5 8 16,5 2 4-1,13-11-2-15,8-3-13 0,8-16-10 16,4-8 3-16,-2-10 18 15,-6-7 17-15,-8-8 13 16,-6-1 2-16,-5 0-5 16,-3 6 5-16,-1 12-7 15,1 7-3-15,3 17-2 16,2 7-7-16,4 12-1 16,-2 5 1-16,-5 3 5 15,-1 1 4-15,-10-7 46 16,-9-1 27-16,-11-6 40 0,-14-5 10 15,-7-13-31 1,-4-9-21-16,3-17-35 0,9-3-36 16,17-15-106-16,12-7-106 15</inkml:trace>
  <inkml:trace contextRef="#ctx0" brushRef="#br0" timeOffset="244300.3985">7011 17125 897 0,'-17'-5'421'0,"-16"-3"-183"15,-5 14-88-15,-2 11-26 16,-11 23-41-16,1 11-25 16,11 32-39-16,7 11-12 15,30 8-23-15,12 4 0 16,23-9 8-16,8-6 7 16,3-11 9-16,-1-9-62 15</inkml:trace>
  <inkml:trace contextRef="#ctx0" brushRef="#br0" timeOffset="244675.8343">7067 17317 909 0,'4'-4'410'0,"2"4"-207"16,1 11-51-16,-2 33-62 16,-2 14-4-16,-3 18-4 15,-6 4-10-15,1-4-28 16,3-7-12-16,5-21-6 16,4-13-1-16,3-26 19 0,-5-12 7 15,-1-16 4-15,0-11-1 16,3-9-26-16,4-3-13 15,7 2-19-15,5 9-5 16,0 15 2-16,3 11 2 16,-6 14 9-16,-4 11 4 15,-2 13 1-15,-4 4 2 16,-5 2-4-16,2 3 3 16,4-8-46-16,-1-7-77 15</inkml:trace>
  <inkml:trace contextRef="#ctx0" brushRef="#br0" timeOffset="244861.1487">7508 17709 916 0,'2'-1'495'0,"13"-2"-17"15,6-2-256-15,11 2-97 16,7-2-31-16,4 5-71 15,-4 2 11-15,-2 5-105 16,-7 1-340-16</inkml:trace>
  <inkml:trace contextRef="#ctx0" brushRef="#br0" timeOffset="245263.5857">7881 17571 998 0,'-2'6'463'16,"-4"9"-191"-16,1 7-112 0,0 4-73 16,4 2-31-16,5-1-30 15,7-1-6-15,5-7-4 16,1-6 4-16,2-12 18 15,-3-5 10-15,0-15 8 16,-1-6-1-16,-4-6-15 16,0 1-11-16,-3 7 2 15,-4 5-1-15,-2 11-14 16,2 9-3-16,-1 10-18 16,1 8-7-16,4 10 3 15,1 6 1-15,3 8-2 16,-2 7 2-16,-7 8 6 15,-6-1 4-15,-15-1 31 16,-7-7 13-16,-11-16 20 16,-3-7 6-16,-1-19-11 0,6-8-17 15,4-15-57-15</inkml:trace>
  <inkml:trace contextRef="#ctx0" brushRef="#br0" timeOffset="245678.7405">8201 17162 1053 0,'15'20'416'16,"-7"-9"-231"-16,0-1-74 0,41 71 0 16,-1 21-8-16,-9 34-8 15,-29-21 1-15,-20-6-14 16,-5-9-6-16,0-21-41 0,0-16 7 16,5-36-96-16,4-12-54 15</inkml:trace>
  <inkml:trace contextRef="#ctx0" brushRef="#br0" timeOffset="246038.0503">8861 17605 726 0,'-3'-2'452'0,"-3"-1"12"15,6 0-225-15,0 2-102 16,13 0-36-16,71 1-43 0,-18 1-17 16,25-1-26-16,-1 4 0 15,-10 0-6-15,-8 1-50 16,-25 1-278-16</inkml:trace>
  <inkml:trace contextRef="#ctx0" brushRef="#br0" timeOffset="246256.4332">8967 17680 755 0,'0'0'369'0,"8"0"-99"15,9 2-70-15,19-2-61 16,13 1-17-16,19 0-51 15,3-1-14-15,-4 0-18 16,-10-1 8-16,-15-3-83 16,-8-3-77-16</inkml:trace>
  <inkml:trace contextRef="#ctx0" brushRef="#br0" timeOffset="246400.9993">9351 17486 753 0,'5'2'371'0,"4"4"-96"0,6 6-84 15,7 9-46-15,4 6-11 16,1 6-31-16,-7 0 1 16,-15 3 1-16,-10-2-13 15,-17-1-13-15,-6-3-9 16,-1-10-62-16</inkml:trace>
  <inkml:trace contextRef="#ctx0" brushRef="#br0" timeOffset="246996.3255">9948 17384 994 0,'9'-5'419'0,"8"-3"-232"16,6 8-110-16,1 6-11 15,-3 13-5-15,-4 6-6 16,-11 13 8-16,-6 5-5 16,-4 3-26-16,1-4-8 15,6-10-8-15,4-8 0 16,11-12 4-16,4-6 2 0,8-10 8 15,3-8 2-15,0-12 4 16,-3-6-2 0,-5-10-6-16,-6-2-2 0,-6-1-8 15,0 1-2-15,-10 14-8 16,-3 5-4-16,-5 20-10 16,-3 6 0-16,-1 15 4 15,4 9 0-15,5 6 4 16,3 3-2-16,7 2-4 15,-4-1 2-15,3-1 4 16,0 0 3-16,-3-4-45 16,3-1-59-16</inkml:trace>
  <inkml:trace contextRef="#ctx0" brushRef="#br0" timeOffset="247187.8358">10471 17610 1160 0,'0'6'474'16,"0"8"-293"-16,-1 5-52 15,1 12-31-15,0 4-33 16,0 5-32-16,1 2-6 16,0-5 2-16,-1-5-43 15,1-12-161-15</inkml:trace>
  <inkml:trace contextRef="#ctx0" brushRef="#br0" timeOffset="247496.7291">10468 17633 1096 0,'8'-4'449'0,"13"-2"-287"15,6-2-41-15,3 2-56 16,4 2-16-16,-1 4-14 15,-5 0-6-15,-8 9-6 16,-11-1-4-16,-9 3-3 16,-3 5 2-16,-6-7-2 15,3 2-4-15,3-5-8 16,3-2-5-16,12 1-5 0,4 4 1 16,4 6-2-16,-1 2 0 15,-8 6 3-15,-9-1 1 16,-11 4 24-16,-11 0 18 15,-13-4 16-15,-5-3 5 16,0-13 1-16,5-6-51 16,16-10 373-16</inkml:trace>
  <inkml:trace contextRef="#ctx0" brushRef="#br0" timeOffset="247892.4059">11054 17498 694 0,'0'1'386'0,"5"1"-25"0,4-2-117 16,16 0-84-16,10-4-25 15,13 4-64-15,3-3-19 16,0 1-21-16,-6 2-3 16,-8-6-49-16,-5 6-43 15,-13-6-192-15</inkml:trace>
  <inkml:trace contextRef="#ctx0" brushRef="#br0" timeOffset="248110.2669">11126 17645 676 0,'8'2'402'16,"4"3"-71"-16,15-3-76 15,10-2-22-15,5-2-62 16,6 2-32-16,-8 0-62 15,-3 0-12-15,-8 2-73 16,-7-2-541-16</inkml:trace>
  <inkml:trace contextRef="#ctx0" brushRef="#br0" timeOffset="249862.2392">12493 17608 879 0,'-2'-5'393'0,"-3"5"-183"15,5 5-71-15,7 21-58 16,4 15-23-16,11 17-4 15,6 12 0-15,2-1-4 16,2-9 5-16,-4-21-11 16,-3-15 10-16,-2-30 51 15,3-12 4-15,-8-32 29 16,3-10 0-16,-7-13-22 16,-7-6-2-16,-5-11-34 15,-7-7-18-15,-4 5-38 16,3 7-12-16,1 32-12 15,1 15-6-15,2 23 6 16,-1 7-50-16,3 9 333 16</inkml:trace>
  <inkml:trace contextRef="#ctx0" brushRef="#br0" timeOffset="250432.7905">12799 17163 909 0,'-10'2'340'0,"-4"3"-243"15,12-2-20-15,30-4 0 0,18-2-4 16,49-8-33-16,22-4 8 15,47-2 25-15,25 1 6 16,40 0 26-16,27 1-17 16,28 4-42-16,5 4-8 15,-17 6-18-15,-15 3-8 16,-45 5 1-16,-26-1 1 16,-51 8 8-16,-26-3-39 15,-44-4-275-15</inkml:trace>
  <inkml:trace contextRef="#ctx0" brushRef="#br0" timeOffset="250845.1582">15600 17089 555 0,'-3'2'380'0,"-7"9"50"16,1 9-156-16,-3 18-139 15,2 6-35-15,5 7-65 16,5 3-8-16,3-5-7 15,2-9-319-15</inkml:trace>
  <inkml:trace contextRef="#ctx0" brushRef="#br0" timeOffset="251480.2384">13057 17619 820 0,'-2'-14'336'0,"8"-19"-189"16,10 0-23-16,18-5 14 16,5 4-1-16,9 17-24 15,4 9-3-15,-6 26-33 16,-3 14-20-16,-26 13-8 15,-16 6-8-15,-26 1-10 16,-7-4-2-16,-11-5-1 16,2-9 0-16,-4-14 7 0,-4-8-8 15,10-13-28-15,2-6-14 16,20-12-23-16,9 1 1 16,15-2 7-16,9 2 0 15,18 9-6-15,7 5 5 16,4 11 14-16,3 5 8 15,-2 7 13-15,-1 2 37 16,0-1-95-16</inkml:trace>
  <inkml:trace contextRef="#ctx0" brushRef="#br0" timeOffset="251938.2245">13632 17822 644 0,'4'-4'408'16,"7"-4"-54"-16,0-6-117 15,3-1-44-15,-3-6-68 16,-8 0-18-16,-2-2-34 15,-12-2-17-15,-12 3-31 16,-5 7-21-16,-14 8-28 0,4 9-11 16,3 13-5-16,4 5 5 15,14 8 15-15,7 1 5 16,17 0 6-16,10-2 2 16,9-10 5-16,2-4 3 15,2-9 6-15,-2-2 1 16,-4-2-3-16,-3 0-5 0,-6 12-7 15,-2 7 6 1,-18 16 25-16,11 6 22 0,-13 6 13 16,-6-2-2-16,5-10-14 15,-17-7-7-15,-1-15 6 16,0-5 9-16,-2-12 0 16,2-7-4-16,7-19-97 15,7-7-41-15</inkml:trace>
  <inkml:trace contextRef="#ctx0" brushRef="#br0" timeOffset="252341.3343">14139 17217 615 0,'-6'-4'386'0,"-12"4"35"16,-10 11-213-16,-13 25-93 15,-8 15-24-15,2 30-31 16,6 8-14-16,22 11-16 16,13-5-3-16,22-8-12 15,14-5-3-15,18-22 4 16,8-8 3-16,0-29-25 15,-6-9-56-15</inkml:trace>
  <inkml:trace contextRef="#ctx0" brushRef="#br0" timeOffset="252671.7134">14230 17479 841 0,'1'-6'428'0,"0"-5"-152"16,3 13-136-16,3 11-22 16,-3 17-46-16,1 7-6 15,-5 13 1-15,-2 0-9 16,-4-2-23-16,0-4-7 16,6-10-2-16,0-9 1 15,7-19 13-15,6-6 5 16,3-17 1-16,2-8-3 15,8-9-21-15,-1 2-9 16,2 4-16-16,-2 12-13 0,-3 16 5 16,-4 8 2-16,-6 18 9 15,-4 4 8-15,-5 4-2 16,-1 3 4-16,-1-1-25 16,2-3-45-16</inkml:trace>
  <inkml:trace contextRef="#ctx0" brushRef="#br0" timeOffset="252854.8635">14661 17766 1265 0,'6'-3'469'15,"15"0"-370"-15,1-3-19 16,11 4-22-16,2 0-23 15,-1 2-24-15,-1 2-127 16</inkml:trace>
  <inkml:trace contextRef="#ctx0" brushRef="#br0" timeOffset="253214.2863">15056 17646 1141 0,'-7'0'449'0,"-8"4"-290"16,2 6-58-16,7 6-28 16,5 5-27-16,8 4-36 15,7-2 4-15,7-3 6 16,-1-7 11-16,5-11 21 16,-6-8 8-16,1-12 2 15,3-3-5-15,-6-7-18 16,0-1-11-16,-7 6-11 15,-5 3-10-15,-5 15-15 16,0 5-7-16,0 12-6 16,-1 10 2-16,1 11 7 15,-2 2 2-15,2 18 5 16,-5 11-7-16,-5 6 43 16,-5 6 19-16,-12-16 15 15,0-15 21-15,-9-20-19 0,0-12-3 16,2-14 9-16,3-11-49 15,17-22-390-15</inkml:trace>
  <inkml:trace contextRef="#ctx0" brushRef="#br0" timeOffset="290664.8834">11769 17540 634 0,'-4'6'411'0,"1"2"-42"0,9 1-114 16,3-3-44-16,19-1-73 16,8 1-16-16,22-1-57 15,16-3-7-15,8-2-24 16,-2 2-16-16</inkml:trace>
  <inkml:trace contextRef="#ctx0" brushRef="#br0" timeOffset="291620.019">16189 17791 1399 0,'2'-1'621'15,"1"-1"-335"-15,1 2-42 16,-4 0-94-16,0 0-67 16,0 0-31-16</inkml:trace>
  <inkml:trace contextRef="#ctx0" brushRef="#br0" timeOffset="579832.2824">15316 17308 597 0,'-1'-6'386'0,"-2"-6"3"16,5 12-229-16,8 8-49 16,18 22-67-16,12 12-17 15,17 21 28-15,3 6 32 16,-15 13 30-16,-10 5 12 0,-35 11-19 16,-11-3-1-16,-36-10-11 15,-17-11-4-15,-7-26-12 16,0-5-93-16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8T11:19:50.2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20457 8257 767 0,'3'0'366'0,"-4"6"-104"0,-2 13-49 15,-12 20-63-15,-8 12-27 16,-6 11-57-16,-5 2-20 15,2-2-8-15,0-5-2 16,10-10-15-16,6-6-2 16,10-16-8-16,6-9-1 15,10-21 7-15,5-16 10 16,8-18 24-16,4-9 14 0,-4-19 8 16,4-5-7-16,-7-4-12 15,-2 4-16-15,-6 21 12 16,-3 14 6-16,0 28-13 15,-8 10 2-15,3 22-32 16,-4 9-11-16,4 20-2 16,10 7-1-16,2 6 0 15,6-3 1-15,0-1 0 16,-3-3 0-16,-6-3 2 16,-4-2 1-16,-3-10-53 15,-3-9-30-15,0-15-153 16,0-10-163-16</inkml:trace>
  <inkml:trace contextRef="#ctx0" brushRef="#br0" timeOffset="140.8278">20245 8636 930 0,'-5'0'418'0,"4"1"-174"0,11-1-58 15,30-2-34-15,13 0-20 16,12-3-52-16,8 6-17 15,-10 5 40-15,-6 3-119 16</inkml:trace>
  <inkml:trace contextRef="#ctx0" brushRef="#br0" timeOffset="1796.9957">20753 10937 1013 0,'-7'-16'490'16,"-4"-16"-197"-16,1 23-135 16,6 12-41-16,3 31-79 15,1 12-29-15,7 23-12 16,1 7 2-16,3 3 2 0,-2 1 3 15,-3-5 4-15,-1-8 45 16,-4-19-170-16,0-9-72 16</inkml:trace>
  <inkml:trace contextRef="#ctx0" brushRef="#br0" timeOffset="2140.6747">20603 11031 1147 0,'7'-12'464'0,"15"-16"-269"16,9-3-62-16,22 6-46 16,7 0-11-16,0 13-35 15,-7 7-12-15,-21 10-11 16,-13 8-7-16,-18 7-8 16,-7 6-2-16,-23 3 3 15,-7-4 2-15,-2-4 6 16,3-5-1-16,23-5-10 15,12 0-3-15,25-1-7 16,7 1 1-16,15 1 7 16,2 7-1-16,-3 10 0 15,-2 4 2-15,-17 8 0 16,-6 4 2-16,-25 5 51 16,-11-2 35-16,-21-3 35 15,-15-7 14-15,-15-16-24 0,2-1-29 16,8-16-30-16,14-6-14 15,27-11-93-15,11-10 351 16</inkml:trace>
  <inkml:trace contextRef="#ctx0" brushRef="#br0" timeOffset="4006.9713">19732 9177 757 0,'2'-13'412'16,"1"-12"-119"-16,0 13-78 16,-3 12-30-16,1 13-79 15,0 13-35-15,3 26-45 16,-1 9-13-16,3 21-10 15,-2 7 0-15,2 13 2 16,-1-1-1-16,2 2 2 16,3-4-1-16,2-17 0 15,1-7 1-15,4-26 1 16,-2-5-1-16,-4-21 1 16,-4-9 13-16,-9-19 10 15,-6-12 6-15,-11-14 4 16,-4-7-11-16,-3 1-9 15,-2 3-5-15,6 10-10 0,4 11 0 16,8 13-6-16,5 11-3 16,5 12 0-16,6 2-4 15,6 8 3-15,4-3 2 16,4-4 3-16,3-4 0 16,4-8 18-16,5-6 15 15,6-15 32-15,0-5 18 16,2-11-3-16,-7-3-13 0,-12-8-12 15,-3 1-70-15</inkml:trace>
  <inkml:trace contextRef="#ctx0" brushRef="#br0" timeOffset="4631.9106">19191 10350 724 0,'2'29'355'16,"2"23"-149"-16,-1 10-52 15,1 6-35-15,-2-3-52 16,0-10-22-16,1-15-7 15,-3-13 5-15,-3-20 22 16,0-8 1-16,-5-21-13 16,-3-10-13-16,-5-17-86 15,0-6-12-15,1-6-7 16,4 3 3-16,9 9 53 16,4 4 24-16,10 16 23 15,6 7 4-15,8 9 4 0,10 9-21 16,15 4-23-16,8 3-2 15,6 2-90-15,-10-2-137 16</inkml:trace>
  <inkml:trace contextRef="#ctx0" brushRef="#br0" timeOffset="4819.603">19247 10500 932 0,'-1'8'412'16,"0"6"-208"-16,17-3-107 16,15-4-26-16,19-6-43 15,3-1-14-15,4-1-85 16,-1 1-138-16</inkml:trace>
  <inkml:trace contextRef="#ctx0" brushRef="#br0" timeOffset="5241.0572">19513 10757 911 0,'-2'7'387'0,"2"8"-220"0,5-3-45 15,1-8-47-15,4-5-5 16,-1-14-5-16,2-4-1 15,-4-9-10-15,-3 2-12 16,-6-2-12-16,-9 5 3 16,-3 9 1-16,-6 6-5 15,-2 13-10-15,4 5-13 16,0 9-14-16,6 3-5 0,12 1-8 16,0-2 1-16,11-7 0 15,8-2 2 1,7-8 10-16,4 0 2 0,3-1 6 15,-6 3 1-15,-11 9 20 16,-5 3 16-16,-11 16 34 16,-8 6 8-16,-12 5 16 15,-4 0-7-15,-11 0-25 16,-1-8-5-16,-4-11-25 16,-1-8-5-16,0-24-42 15,6-9-40-15,8-21-70 16,5-4-51-16,7-14-198 15</inkml:trace>
  <inkml:trace contextRef="#ctx0" brushRef="#br0" timeOffset="5686.6925">19113 10030 849 0,'2'1'418'0,"4"3"-96"15,5 1-218-15,5 1-35 16,17 1-24-16,8-1-16 16,17-2-15-16,4 3-3 15,-2-6 6-15,-7-1-36 16,-18-8-109-16,-9-3-30 16,-19-6-6-16,-1 0 39 15,-10 4 125-15,-1 1 53 0,1 11 45 16,1 1 21-16,1 8 22 15,1 0-17-15,1 6 13 16,0 4-3-16,-1 1-26 16,0 4-8-16,0-4-55 15</inkml:trace>
  <inkml:trace contextRef="#ctx0" brushRef="#br0" timeOffset="6518.5805">19636 12377 817 0,'1'-10'411'0,"1"-6"-147"0,0 8-52 16,1 23-76-16,-2 12-45 15,6 33-42-15,0 21-15 16,3 30-22-16,4 14-5 16,-2 7-1-16,-2-3 3 15,-2-14 0-15,-1-11 1 16,1-21 2-16,-1-13 2 16,-3-24 4-16,-3-15 2 15,-1-16 1-15,-4-8 2 16,0-8 5-16,-3-2-1 0,-4-3-3 15,0-8-6-15,-4-7-14 16,1 2-4-16,0-11-6 16,3 4-4-16,5 9-10 15,4 4-7-15,6 22 4 16,3 10 3-16,6 15 15 16,-1 4 11-16,7-5 12 15,1-1 5-15,3-16 30 16,4-11 25-16,6-16 11 15,0-15 8-15,2-15 0 16,-10-3-75-16</inkml:trace>
  <inkml:trace contextRef="#ctx0" brushRef="#br0" timeOffset="7022.1421">19163 13718 759 0,'0'12'367'0,"4"23"-110"16,-1 11-54-16,1 10-60 0,-1 6-28 15,-2-8-54-15,-1-11-7 16,0-17-8-16,-1-12 7 16,-1-15 24-16,0-9 5 15,-4-20 3-15,1-11-9 16,-1-13-36-16,1-2-11 16,5 0-14-16,0 7-6 15,8 4-5-15,6 8-4 16,5 10-11-16,15 4-1 0,15 12-5 15,8 3 6-15,4 7-135 16,-7 5-103-16</inkml:trace>
  <inkml:trace contextRef="#ctx0" brushRef="#br0" timeOffset="7194.3263">19178 13884 1280 0,'4'5'488'0,"12"0"-367"15,9-3-53-15,23 0-46 16,7-2-10-16,3 0-116 16</inkml:trace>
  <inkml:trace contextRef="#ctx0" brushRef="#br0" timeOffset="7615.7567">19506 14077 748 0,'0'3'345'16,"3"4"-104"-16,2-2-124 0,3-5-46 15,0-3-5-15,2-11-13 16,4 1-6-16,0-9 4 15,-6-4 2-15,-8 2 9 16,-7 0 8-16,-9 10 9 16,0 5-3-16,-8 13-29 15,7 8-17-15,6 8-31 16,-2 1-11-16,14 1-1 16,-1-2 0-16,9-7 5 15,3-2 2-15,4-7 3 16,5-1 2-16,-1-2 2 15,-2 0-1-15,-1 6 1 16,-4 3-4-16,-6 14 30 16,-5 6 21-16,-10 14 16 15,-7 10 9-15,-9 6-26 16,-1 0-14-16,-1-15-8 16,-1-17 3-16,-2-25-21 0,-7-18-22 15,-2-27-56-15,2-15-50 16,3-25-258-16</inkml:trace>
  <inkml:trace contextRef="#ctx0" brushRef="#br0" timeOffset="8030.5815">19115 13323 1032 0,'-4'2'407'15,"4"4"-272"-15,7-2-50 16,18 0-37-16,10 0-4 0,19-1-13 15,9-1-3-15,2-1-6 16,-7 0-2-16,-16-2 2 16,-18-2 6-16,-14-5-14 15,-5-5-13-15,-12-6-11 16,5 0-8-16,-3-1 4 16,3 4 2-16,4 9 5 15,0 5 6-15,1 9 20 16,2 7 28-16,-1 13 68 15,-2 4 18-15,2 5-3 16,-4-4-20-16,0-5-47 16</inkml:trace>
  <inkml:trace contextRef="#ctx0" brushRef="#br0" timeOffset="10759.9849">1900 7581 657 0,'-17'3'379'16,"-11"1"-70"-16,-9 23-156 16,-2 17-12-16,8 30-72 15,5 16-21-15,23 11-15 16,10-3-21-16,22-25-8 15,8-13 2-15,29-30 6 16,11-17 5-16,10-31 9 16,0-18 32-16,-25-23 57 15,-19-8 23-15,-32-5 26 16,-12-1-23-16,-31 10-56 16,-18 6-30-16,-21 17-32 15,-9 12-14-15,4 15-18 16,11 11 10-16,18 9-105 15,13 6-82-15,11 5-466 0</inkml:trace>
  <inkml:trace contextRef="#ctx0" brushRef="#br0" timeOffset="10845.9586">1800 7864 757 0,'17'8'401'16,"36"7"-105"0,12-1-88-16,11-5-125 15,5-2-3-15</inkml:trace>
  <inkml:trace contextRef="#ctx0" brushRef="#br0" timeOffset="11267.553">2493 7951 779 0,'-6'3'360'0,"-7"5"-164"16,-4 1-71-16,4 7-74 16,0 1-26-16,6 0-26 15,6-1-9-15,10-4-6 16,8-4 1-16,8-2 8 15,0-2 7-15,-2-4 11 16,-7 0 0-16,-12 0 6 16,-6-2-1-16,-17 2 1 15,-6 4 6-15,-8 3 22 16,-2 4 5-16,5 9 9 16,5-2-3-16,18 5-30 15,10 1-8-15,19-4-13 16,11-4-2-16,8-5 3 15,1-7 1-15,-7-7-18 16,3-3-30-16</inkml:trace>
  <inkml:trace contextRef="#ctx0" brushRef="#br0" timeOffset="11626.8298">2662 8031 1073 0,'-5'0'465'16,"-6"1"-265"-16,2 7-93 15,2 8-88-15,1 6-22 16,6 6-7-16,1 2 3 16,11 0 7-16,4-3 2 0,7-8 0 15,4-9 1-15,0-13 4 16,-2-11 6-16,-14-8 10 16,6-4 3-16,-4-3-1 15,-4-1 16-15,3 6 22 16,-12 6 6-16,-6 7 2 15,0 8-26-15,-1 6-50 16,2 4-15-16,5 8-12 16,1 2 6-16,11 6 19 15,7 6 1-15,4-6 6 16,5-5-1-16,4-8 28 16,-3-12 20-16,1-6 57 15,-7-6 20-15,-8-4-18 16,-6-3-12-16,-8-1-54 15,3 6-77-15</inkml:trace>
  <inkml:trace contextRef="#ctx0" brushRef="#br0" timeOffset="11955.2314">3153 8159 1158 0,'7'1'467'0,"7"0"-281"16,6-1-57-16,7-1-11 16,0-2-20-16,1-3-15 15,-1-2-15-15,-5-5-13 16,-2-1-4-16,-11-8-13 16,-4-2-1-16,-10-4-2 15,-8 1-2-15,-10 3-12 16,-4 4-9-16,-7 14-17 15,1 4-12-15,5 13-19 16,5 14-1-16,11 6 5 16,6 10 7-16,8 13 16 15,8 2 3-15,11 14 2 16,7 3 2-16,-3-8 26 16,-9 0 40-16</inkml:trace>
  <inkml:trace contextRef="#ctx0" brushRef="#br0" timeOffset="12624.5313">3751 8071 701 0,'-2'-9'394'0,"1"-14"-71"16,-4-2-63-16,-8-1-79 15,-3-1-22-15,-10 9-42 16,-1 4-25-16,-1 16-61 15,-1 8-29-15,10 12-43 16,2 6-4-16,14 3 10 16,6 2 4-16,14-6 27 0,6-4 6 15,8-13 8-15,3-7 2 16,0-9 5 0,-3-9 1-16,-9-6 2 0,-3-2 0 15,-4 2-4-15,-4-1-2 16,-7 6-3-16,-4 2-1 15,-4 5 6-15,-1 8-4 16,2 7-14-16,2 4-3 16,6 8-11-16,6 3 3 0,16 0 16 15,7-2 6-15,6-8 6 16,1-2 2-16,-12-7-1 16,-5 0-1-16,-14-2 8 15,-1 0 15-15,-10-10-67 16,-5-5-87-16</inkml:trace>
  <inkml:trace contextRef="#ctx0" brushRef="#br0" timeOffset="12749.3203">3911 7661 1118 0,'-2'-7'620'16,"-4"-6"-145"-16,3 12-250 16,0 3-79-16,5 12-117 15,9 5-30-15,4 13-113 16,3 4 483-16</inkml:trace>
  <inkml:trace contextRef="#ctx0" brushRef="#br0" timeOffset="12944.877">4109 7864 1126 0,'-2'0'535'15,"0"10"-214"-15,2 13-161 0,4 21-136 16,4 14-13-16,-2 21-3 15,0 8-3-15,-2 13 0 16,-2-2 3-16,-1-19 0 16,1-8 0-16,1-25 2 15,4-8-2-15,3-16-53 16,-4-8-60-16</inkml:trace>
  <inkml:trace contextRef="#ctx0" brushRef="#br0" timeOffset="13366.6522">4296 8143 1009 0,'10'-8'381'16,"19"-10"-302"-16,6 7-32 0,5-1-45 16,-1 3-5-16,2 0 2 15,0 1 2-15,-9-3 5 16,0 2 2-16,-14-2 35 15,-10-3 38-15,-10 1 52 16,-5 3 17-16,-9 1-14 16,-3 0-37-16,0 6-58 15,-4 1-24-15,4 6-27 16,2 4-8-16,6 6-1 16,8 0-3-16,4 0-9 15,4-1-1-15,5-4 6 16,-2 0 5-16,3-1 18 15,1-1 6-15,-4-5 11 16,2-2 6-16,-8-3 7 16,-3-2-1-16,-9 4-11 15,-5 1-10-15,2 4-18 16,-1 5 5-16,7 2 13 0,5 5 10 16,3 4 19-16,8 1-2 15,7 1 1-15,5 0-3 16,9-9-4-16,0-5 1 15</inkml:trace>
  <inkml:trace contextRef="#ctx0" brushRef="#br0" timeOffset="14038.37">5375 7955 782 0,'-6'7'378'15,"-8"11"-146"-15,3 9-105 16,4 3-72-16,4 0-9 15,11-2 15-15,5-2 1 16,12-11 0-16,2-7 4 0,-4-16-1 16,2-8 0-16,-4-7-5 15,-4-3-12-15,-6-1-17 16,-4 4 2-16,-9 4 9 16,-3 8-6-16,2 17-11 15,-3 5-10-15,5 14-20 16,3 4-1-16,5 0 6 15,3-3 2-15,9-8 3 16,4-8 3-16,3-13 11 16,7-10 16-16,-5-10 27 15,-6-3 8-15,5-2 2 16,-1-1-16-16,1 3-27 16,6 7-13-16,-4 13-16 15,0 7-4-15,-6 19-4 16,-2 4 1-16,-10 7 9 15,-12-3 9-15,-7 0 11 16,-7-7 2-16,-2-8 13 16,2-3-36-16</inkml:trace>
  <inkml:trace contextRef="#ctx0" brushRef="#br0" timeOffset="14522.6294">6792 7920 997 0,'-14'11'477'0,"-11"1"-172"16,-5 17-178-16,0 1-38 16,9 2-58-16,6 2-20 15,21-4-14-15,11-4-1 16,20-8 7-16,11-6 8 16,1-14 10-16,-2-6 25 15,-22-9 60-15,-13-2 22 16,-18 2 7-16,-21 0-28 15,-23 12-71-15,-5 4-28 16,-1 7-39-16,14 5-54 0</inkml:trace>
  <inkml:trace contextRef="#ctx0" brushRef="#br0" timeOffset="14798.1124">6974 7995 1265 0,'1'-2'540'0,"1"-3"-300"16,1 3-53-16,-3 2-93 15,0 0-31-15,0 1-46 16,2 16-8-16,15 35-5 16,-3-29-1-16,7-2 2 15,10-4 2-15,-1-10 24 16,5-6 17-16,-2-5 46 15,-5-4 14-15,-6-4-11 0,-7-2-12 16,-14-4-43-16,-3-2-9 0,-13 0-74 16,-11 0-64-16,3-3-78 15</inkml:trace>
  <inkml:trace contextRef="#ctx0" brushRef="#br0" timeOffset="14907.2575">7118 7769 1133 0,'-3'-3'592'0,"-3"0"-200"0,1 1-135 15,6 4-184-15,-1-2 32 16,0 0-14-16</inkml:trace>
  <inkml:trace contextRef="#ctx0" brushRef="#br0" timeOffset="15235.302">7538 8021 654 0,'1'-12'440'0,"-1"-5"2"0,-2 4-137 15,-5 1-25-15,-11 1-67 16,-2 4-40-16,-9 6-92 16,0 4-38-16,4 19-50 15,4 5-11-15,12 7-4 16,8 4 7-16,16-4 8 15,4-3 1-15,17-7 6 16,2-5 1-16,-4-11 6 16,-2-6 4-16,-14-4 23 15,-6-6 10-15,-17-3 7 16,-7-1-5-16,-14-1-24 16,-7-1-22-16,4 5-161 15,6 0 26-15</inkml:trace>
  <inkml:trace contextRef="#ctx0" brushRef="#br0" timeOffset="15385.8303">7629 8001 1154 0,'7'0'565'16,"18"-5"-141"-16,11 2-271 0,16 2-95 15,3-4-17-15,-8 2-19 16,-7-1-5-16,-13 0-7 0,-4 0-45 15,-5 6-188-15,-2 2-199 16</inkml:trace>
  <inkml:trace contextRef="#ctx0" brushRef="#br0" timeOffset="15510.8025">7871 8057 944 0,'-2'10'495'0,"1"8"-127"16,1 11-200-16,-2-1-61 0,6 3 19 15,3-2-74-15</inkml:trace>
  <inkml:trace contextRef="#ctx0" brushRef="#br0" timeOffset="15932.5758">8075 8120 637 0,'6'2'398'0,"6"3"-24"16,-7 8-187-16,4 1-59 16,-4 6-48-16,-6-1-10 15,4-5-14-15,-5-2-4 16,1-6-4-16,2-8-6 16,-6-9-8-16,15-5-6 15,6-8-21-15,3-2-6 16,15 3-2-16,-10 6 14 15,-3 9 24-15,-5 3 11 0,-7 13 9 16,-6 5-12-16,0 5-20 16,-3 7-9-16,-3 0-64 15,5 0-423-15</inkml:trace>
  <inkml:trace contextRef="#ctx0" brushRef="#br0" timeOffset="16151.6442">8461 8014 1632 0,'-1'0'614'0,"-1"10"-474"16,2 13-63-16,2 20-64 0,2 9 2 15,1 14 2-15,1 9-2 16,0 0-4-16,-2-3-1 15,1-19 3-15,-3-12 7 16,0-16-88-16,-2-12-76 16</inkml:trace>
  <inkml:trace contextRef="#ctx0" brushRef="#br0" timeOffset="16299.7029">8498 8219 1503 0,'8'-3'588'0,"14"3"-403"32,-3 0-108-32,26 4-71 0,4 2-49 15,4-3-140-15</inkml:trace>
  <inkml:trace contextRef="#ctx0" brushRef="#br0" timeOffset="16549.9773">9201 8071 1124 0,'-13'7'598'16,"-22"14"-142"-16,-9 7-198 16,-7 5-153-16,0 3-38 0,4-5-31 15,8-7-6-15,14-14-10 16,4-10-14-16,6-15-29 16,4-5-11-16,1-10-16 15,7 1 8-15,9 5 18 16,3 2 2-16,13 15 11 15,3 6 9-15,7 15 9 16,3 7 5-16,0 12 1 16,-4 4-3-16,-2-3-3 15,-5 0 93-15</inkml:trace>
  <inkml:trace contextRef="#ctx0" brushRef="#br0" timeOffset="16987.381">9833 8038 1081 0,'17'-5'470'16,"17"2"-226"-16,20-8-173 16,8 4-24-16,9 1-32 15,-8-6 29-15,-10 9-115 16,-13-2-89-16</inkml:trace>
  <inkml:trace contextRef="#ctx0" brushRef="#br0" timeOffset="17159.126">10087 8062 497 0,'1'8'322'0,"0"2"6"16,7 7-151-16,0 2-27 15,5 1-43-15,2 2-20 16,1 0-44-16,0-4-12 0,-4 0-80 16,0-3-187-16</inkml:trace>
  <inkml:trace contextRef="#ctx0" brushRef="#br0" timeOffset="17409.0757">10436 8143 778 0,'-13'1'487'16,"-8"1"-12"-16,0 9-295 15,3 1-70-15,10 6-89 16,6 3-21-16,17 0-9 16,8 1 9-16,8-7 26 15,5-8 33-15,-7-7 79 16,-10-6 37-16,0-10 19 0,-8-1-14 15,-8-6-70-15,1 0-37 16,-20 7-45-16,-9 2-27 16,-12 8-31-16,-3 6-17 15</inkml:trace>
  <inkml:trace contextRef="#ctx0" brushRef="#br0" timeOffset="18154.4341">11627 7735 640 0,'-15'0'347'16,"-20"0"-47"-16,-5 4-115 15,-1 3-61-15,6 3-30 16,15-1-55-16,9-4-25 16,19 1-26-16,8-1-6 15,15 3 6-15,5 1 8 0,0 3 6 16,-3 3 1-16,-14 4 3 16,-9 3 1-16,-20 3 26 15,-10 0 10-15,-15-1 5 16,7-5 0-16,8-1-24 15,4-4-11-15,17-5-18 16,-4-1-6-16,14-5-5 16,6 3 2-16,-1 0 6 15,3 6 4-15,-21 9-2 16,-11 0 0-16,-15 8 12 16,-2 1 9-16,5 1 4 15,5 1 0-15,19-6-9 16,9-6-5-16,15-5 0 15,7-1 1-15,8-6 0 16,3 0-3-16,-3-5-188 16</inkml:trace>
  <inkml:trace contextRef="#ctx0" brushRef="#br0" timeOffset="18373.1669">11882 7986 1150 0,'-1'1'522'0,"-4"4"-232"16,3 22-193-16,1 9-51 0,-1 30-33 15,7 16-2-15,-3 23 5 16,1 4 1-16,-2-2-3 16,-5-8 1-16,-1-24 4 15,1-9-1-15,4-26-2 16,0-13-75-16,4-24-503 15</inkml:trace>
  <inkml:trace contextRef="#ctx0" brushRef="#br0" timeOffset="18529.3486">11883 8236 1079 0,'15'-2'435'15,"7"-4"-257"-15,15 6-133 16,8 1-29-16,5 3-60 16</inkml:trace>
  <inkml:trace contextRef="#ctx0" brushRef="#br0" timeOffset="18826.5667">12245 8135 947 0,'-1'7'373'16,"2"6"-220"-16,4 7-56 16,-8 3-21-16,7 1-5 0,-3-3-28 15,-1-5 0-15,2-9 14 16,-2-7 6-16,1-9-1 16,-1-8-7-16,0-10-30 15,0-3-13-15,6 0-15 16,3 2-7-16,9 8 1 15,0 5 8-15,-1 8 15 16,2 6 14-16,-3 10 4 16,-1 7-4-16,-7 9-8 15,-1 5-7-15,-4 5-6 16,4-4 1-16,5 0-72 16</inkml:trace>
  <inkml:trace contextRef="#ctx0" brushRef="#br0" timeOffset="19114.5887">12749 8172 1194 0,'-6'5'477'16,"-6"11"-304"-16,-5 3-20 15,-1 0-34-15,-4 1-29 16,-4-7-43-1,3-6-3-15,-1-11 0 16,5-4-3-16,5-9-11 16,1-6-11-16,8-5-19 15,8 2-7-15,7 5-9 16,5 2 4-16,5 12 3 16,-2 5 4-16,1 10 5 15,3 12-4-15,-5 8 1 16,2 4 1-16,-1 7 34 0,-4-2-52 15</inkml:trace>
  <inkml:trace contextRef="#ctx0" brushRef="#br0" timeOffset="19255.1797">12728 7986 1166 0,'-6'-15'598'0,"2"-9"-162"16,0 9-275-16,4 15-50 15</inkml:trace>
  <inkml:trace contextRef="#ctx0" brushRef="#br0" timeOffset="19770.6833">12980 8015 854 0,'-10'-19'448'16,"-6"-21"-79"-16,8-5-122 15,18-1-82-15,12 4-29 16,15 7-62-16,7 6-20 16,-5 17-31-16,0 9-10 0,-12 25-12 15,-5 18-5-15,-10 26-6 16,-5 10 5-16,-2 5 7 15,-4-6 2-15,3-14 4 16,2-12 1-16,0-21 3 16,2-10 3-16,0-20-2 15,-7-11-7-15,-6-12-12 16,-6-6-3-16,-15-3-5 16,-6 2-2-16,-6 15-10 15,-6 11-7-15,-8 22-7 16,7 13 6-16,7 14 16 15,7-2 8-15,25-4-64 16,6-5-72-16</inkml:trace>
  <inkml:trace contextRef="#ctx0" brushRef="#br0" timeOffset="20051.2318">13668 8146 566 0,'-12'13'352'16,"-13"13"-26"-16,-3 0-58 15,-3-9-121-15,0-4-31 16,-3-13-39-16,4-8-16 0,3-13-12 16,4-7-9-16,10-5-43 15,6 0-16-15,11 12-31 16,6 3-13-16,12 15 32 15,5 5 8-15,8 15 40 16,4 9 15-16,-1 8-6 16,-5 4 0-16,-7-4-13 15,-2-1 0-15,-5-10 55 16</inkml:trace>
  <inkml:trace contextRef="#ctx0" brushRef="#br0" timeOffset="20465.0722">13958 7717 1070 0,'17'-5'484'0,"11"-8"-230"15,-5 15-135-15,0 9-49 16,-7 13-39-16,-4 7-8 16,-6 12-1-16,-6 4-1 15,-3-3-3-15,3-2-1 16,6-15 0-16,1-9 0 0,5-11 5 16,-2-7-1-16,-2-3-5 15,4-5-3-15,-3 8-13 16,-4 2-7-16,0 16-15 15,-4 11-2-15,-4 10 5 0,-2 9 5 16,-2 4 13-16,0-1 2 16,-2-3 3-16,-5-8 3 15,-2-12 29-15,-1-10 18 16,1-11 16-16,10-8 1 31,2 1-43-31,2 0-76 0</inkml:trace>
  <inkml:trace contextRef="#ctx0" brushRef="#br0" timeOffset="20605.9647">14435 8355 1665 0,'-1'4'711'0,"-2"2"-401"15,-2 1-105-15</inkml:trace>
  <inkml:trace contextRef="#ctx0" brushRef="#br0" timeOffset="22840.4905">14754 7881 805 0,'0'-8'393'15,"1"-4"-137"-15,25 4-129 16,15 4-34-16,39 9-42 0,15 7-13 15,12 6-25-15,0 2-3 16,-19-1 0-16,-11-9 3 16,-23-10-37-16,-9-4-70 15,-22-15-220-15,-8-2-144 16,-22-1 46-16,-16 0 148 16,-23 6 367-16,-10 6 184 15,-7 5 49-15,4 3-57 16,14 6-136-16,7 2-45 15,19 10-60-15,9 7-29 0,6 19-11 16,7 10 3-16,2 8 9 16,2 2 6-16,0-3 0 15,-3-5 0-15,-4-3-3 16,3-4 2-16,6-11-12 16,-2-11-60-16</inkml:trace>
  <inkml:trace contextRef="#ctx0" brushRef="#br0" timeOffset="23059.1894">15331 8228 673 0,'0'1'369'0,"1"6"-48"16,5 3-158-16,8 3-68 16,6 4-16-16,12 5-15 15,5 0-12-15,2-4 18 16,-1-6 34-16,-10-12 75 15,-10-11 34-15,-16-10 13 0,-5-3-40 16,-26-3-83-16,-8 6-44 16,-14 9-58-16,-4 3 15 15,17 15 13-15</inkml:trace>
  <inkml:trace contextRef="#ctx0" brushRef="#br0" timeOffset="23988.1251">1908 8953 586 0,'-9'4'292'15,"-8"4"-82"-15,-5 11-122 16,1 8-23-16,4 11-17 15,4 3-19-15,12 2-13 16,1-4-8-16,17-5-8 0,11-7 9 16,11-14 54-16,4-7 34 15,-9-13 63-15,-11-7 33 16,-17-8 11-16,-10-2-19 16,-17 1-58-16,-4 6-38 15,-9 7-68 1,9 5-21-16,7 6-114 0,13 3-74 15</inkml:trace>
  <inkml:trace contextRef="#ctx0" brushRef="#br0" timeOffset="24277.6983">2132 9067 1036 0,'3'-7'499'0,"0"-6"-181"15,-1 4-95-15,-2 11-111 16,-1 5-44-16,-1 11-55 16,2 4-7-16,1 4-2 15,6 3-1-15,4 1-1 0,6-2 0 16,9-5 4-16,0-6 1 16,4-8 2-16,-3-4-22 15,-4-11 78-15,-5-5 12 0,-6-11 13 16,-3-2 26-16,-11-1-82 15,-6 0-36-15,-4 3-152 16,0-1-107-16</inkml:trace>
  <inkml:trace contextRef="#ctx0" brushRef="#br0" timeOffset="24384.8979">2270 8871 877 0,'-2'-1'545'0,"-3"-3"-28"16,3 4-345-16,1 0-81 0,1 0-90 15,2 8 200-15</inkml:trace>
  <inkml:trace contextRef="#ctx0" brushRef="#br0" timeOffset="24701.8568">2631 9051 889 0,'-7'-6'420'0,"-2"1"-186"15,-2 2-98-15,-6 9-102 16,2 8-35-16,4 11-27 16,0 4-6-16,11 3-2 15,13 1 6-15,3-10 34 16,11-4 24-16,0-12 62 15,-1-7 37-15,-4-6 71 16,-11-3 13-16,-12 0-26 16,-9 3-30-16,-14 2-92 15,-3 0-30-15,4 4-22 16,3 0-53-16</inkml:trace>
  <inkml:trace contextRef="#ctx0" brushRef="#br0" timeOffset="24889.9445">2811 9040 1136 0,'20'-3'452'16,"22"-5"-288"-16,4 5-42 0,-4-3-53 15,-3 4-16-15,-11-1-36 16,-9 3-20-16,-5 7-104 15,-8-4-124-15</inkml:trace>
  <inkml:trace contextRef="#ctx0" brushRef="#br0" timeOffset="25030.7609">2976 9052 1122 0,'1'8'469'0,"-1"11"-250"16,0 4-36-16,6 6-66 15,-4 1-15-15,5-4-48 16,0 2-4-16,1-10-619 16</inkml:trace>
  <inkml:trace contextRef="#ctx0" brushRef="#br0" timeOffset="25335.6139">3250 9170 1017 0,'5'-2'482'16,"9"2"-199"-16,1 1-70 15,-8 10-89-15,2 3-37 16,-8 6-25 0,-2-2-10-16,-4-3-7 15,4-3-8-15,2-12-17 16,6-5-4-16,7-10-10 15,1-6-4-15,8-4-5 16,-1 2 0-16,4 3 2 0,-1 6 1 16,-9 9 0-16,-2 5 0 15,-7 16 0-15,-3 5 0 16,0 10 0-16,-3 0 57 16,1 2-653-16</inkml:trace>
  <inkml:trace contextRef="#ctx0" brushRef="#br0" timeOffset="25585.9183">3686 9017 1127 0,'0'-5'534'0,"1"5"-227"16,3 12-156-16,4 20-115 15,1 14 2-15,0 22 19 16,-3 11 12-16,-6 9 0 16,-1 7-22-16,-3-17-18 15,3-9-9-15,5-19-11 16,1-15-6-16,5-8-118 16,1-9-76-16</inkml:trace>
  <inkml:trace contextRef="#ctx0" brushRef="#br0" timeOffset="25741.7577">3794 9281 1236 0,'5'-4'496'16,"12"2"-325"-16,9 0-89 15,12-1-58-15,4 2-14 16,0-6-60-16,-3-1-87 0</inkml:trace>
  <inkml:trace contextRef="#ctx0" brushRef="#br0" timeOffset="25967.7794">4175 9192 892 0,'3'1'453'0,"0"4"-153"16,-3 4-54-16,-12 9-29 16,-6 3-46-16,-12 4-33 0,-3 0-31 15,1-7-61-15,4-4-10 16,12-13-29-16,0-7-21 15,15-11-32-15,-2-5-15 16,6 0-11-16,10 0 13 16,4 8 20-16,6 7 9 0,7 10 35 15,2 7 13 1,-4 7 10-16,1 7 1 0,-10 4-13 16,-4 1-6-16,-4 3 419 15</inkml:trace>
  <inkml:trace contextRef="#ctx0" brushRef="#br0" timeOffset="26780.1114">5399 9032 917 0,'-11'-4'432'0,"-19"-2"-174"16,-7 2-66-16,-1 7-86 15,3 4-43-15,12 8-70 16,13 6-19-16,14 3-12 16,11-2 1-16,19-6 23 15,0-6 8-15,4-7 6 16,4-2-8-16,-20-2-8 15,-7-2-2-15,-13 1-11 16,-11-1 7-16,-7 0 8 0,-6 2 2 16,-10 1 8-16,-3 1 2 15,4 5-2-15,4 2-1 16,15 3-7-16,2 4-3 16,10 3 11-16,10-1 4 15,9 2 11-15,9-2 5 16,8-5 0-16,3-3-1 15,-2-6-1-15,-6-3 1 16,0-9 1-16,-4-4 4 0,-4-7 6 16,2-6 1-16,-9-3 3 15,-2 1-3-15,-6 2 28 16,-3 6 29-16,-5 9 14 16,0 7-5-16,0 8-42 15,0 9-34-15,1 8-23 16,1 4 0-16,2 5 3 15,-1 0 99-15,2-2-198 16,-2-5-91-16</inkml:trace>
  <inkml:trace contextRef="#ctx0" brushRef="#br0" timeOffset="26936.2897">5543 8833 1425 0,'-1'-9'584'16,"-3"-8"-354"-16,5 11-177 0,2 6-37 16,6 9-150-16,6 5-128 15</inkml:trace>
  <inkml:trace contextRef="#ctx0" brushRef="#br0" timeOffset="27092.5007">5690 8990 762 0,'9'12'453'16,"2"16"-36"-16,2 5-118 15,19 5-150-15,-12 1-39 0,3-1-64 16,0-5-20-16,-3-11-4 16,-3-10 34-16,0-17 21 15,3-9 3-15,-3-12-3 16,2-4-37-16,-9-2-32 16,3 2-53-16,-3 3-175 15</inkml:trace>
  <inkml:trace contextRef="#ctx0" brushRef="#br0" timeOffset="27491.7028">6357 9087 736 0,'-2'10'469'16,"1"12"-60"-16,-17-1-109 15,-5 3-48-15,-9-4-98 16,-13-6-38-16,9-6-46 15,3-8-16-15,7-11-24 16,12 0-21-16,3-5-32 16,7 1-19-16,12-2-24 15,4 2 7-15,11 4 8 16,3 3 13-16,0 14 22 16,0 3 4-16,-3 10 11 15,0 8 3-15,-1-2 8 16,2 2 0-16,1-8 3 15,-4-8 0-15,-1-11 6 16,-3-8 2-16,-5-12 0 16,4 1 0-16,-5-2-9 15,-2 0-2-15,-2 5-9 16,-2 4-4-16,-2 9-5 0,5 5 0 16,-1 12 3-16,0 5 3 15,0 6 4-15,2 1 0 16,2-3 181-16</inkml:trace>
  <inkml:trace contextRef="#ctx0" brushRef="#br0" timeOffset="27967.8142">7389 9101 931 0,'1'-4'473'15,"0"2"-162"-15,-2 7-112 0,1-5-141 16,0 30-33-16,8 88-23 16,3-29 4-16,-4 1 6 15,3-4 1-15,-5-18-67 16,3-13-114-16</inkml:trace>
  <inkml:trace contextRef="#ctx0" brushRef="#br0" timeOffset="28342.7091">7441 9316 626 0,'18'1'214'16,"27"2"-200"-16,4-2-4 0,3-3 3 15,-4-5 4-15,-9-6 9 16,-5-2 29-16,-15-3 79 15,-5-2 30-15,-10-2 53 16,-4 1-22-16,-7 2-24 16,-4-2-17-16,-8 6-45 15,-4 3-8-15,-2 7-68 16,-1 6-26-16,11 10-45 16,5 6-8-16,11 7 8 15,13 3 7-15,10 3 28 16,8-1 3-16,5-7 3 15,2-5 2-15,-3-12-5 16,-6-6 42-16,-9-11 57 16,-10-6 27-16,-12-7 26 15,-8-1-40-15,-22-3-55 16,-10 5-32-16,-6 9-39 0,2 2-53 16</inkml:trace>
  <inkml:trace contextRef="#ctx0" brushRef="#br0" timeOffset="28616.3582">7933 9111 977 0,'4'-3'517'0,"1"-2"-141"0,2 9-225 16,8 12-67-16,0 10-66 15,4 4-4-15,2 7-5 16,-3-6 1-16,-1-7-20 31,-1-6 59-31,2-16 70 0,-10-4 18 16,9-13 47-16,-3-6-54 16,-5-1-64-16,6-1-20 15,-11 5-44-15,-3 1-55 16,0 5-317-16</inkml:trace>
  <inkml:trace contextRef="#ctx0" brushRef="#br0" timeOffset="28912.9191">8412 9155 682 0,'-12'-10'478'16,"-2"-7"-17"-16,2 6-187 16,-7 4-80-16,5 7-130 15,1 8-42-15,2 9-52 16,10 8-3-16,10 5 6 16,3-3 9-16,10-4 19 15,2-4 9-15,2-12 41 16,4-7 33-16,-7-8 54 0,-4-7 13 15,-15-6-24-15,-4-1-33 16,-15 1-56-16,-2 4-45 16,1 9-152-16</inkml:trace>
  <inkml:trace contextRef="#ctx0" brushRef="#br0" timeOffset="29147.2491">8647 9131 1446 0,'-2'0'601'0,"-2"8"-368"16,3 13-125-16,1 22-104 16,3 21-4-16,3 23 12 15,-4 3 4-15,0 5 2 16,-2-10-1-16,0-4-6 15,-3-5-1-15,4-18 8 16,2-11 7-16,3-33-632 16</inkml:trace>
  <inkml:trace contextRef="#ctx0" brushRef="#br0" timeOffset="29288.2159">8692 9387 1255 0,'10'-6'551'16,"18"-3"-269"-16,4 2-112 16,7 3-98-16,-3 4 12 15</inkml:trace>
  <inkml:trace contextRef="#ctx0" brushRef="#br0" timeOffset="29936.2479">9212 9121 909 0,'-26'-5'484'0,"-24"-3"-153"0,15 8-187 16,10 10-41-16,15 11-107 16,12 1-11-16,11 4-4 15,9-3 11-15,12-4 10 16,7-4 2-16,-1-10 6 16,-7-3 3-16,-10-6 13 15,-14-2 3-15,-12-1-12 16,-11 3-8-16,-18 2-14 15,-3 3-9-15,-2 8 1 16,3 1-1-16,15 5-10 16,8 1-4-16,15 2-10 0,12-1 0 0,22-5 10 15,10-3-59-15</inkml:trace>
  <inkml:trace contextRef="#ctx0" brushRef="#br0" timeOffset="30264.2826">9322 9044 1147 0,'10'-11'474'0,"5"-15"-249"16,5 8-93-16,12 11-51 16,-4 6-10-16,6 19-37 15,-2 7-3-15,0 16 0 16,-2 10-5-16,-5 4-6 0,-4 4-4 15,-7-1-2 1,0-10 0-16,-5-16 3 0,2-10 2 16,-4-17 6-16,-2-8 4 15,-3-14-13-15,-5-7-11 16,-11-8-20-16,-6-2-11 16,-16 8-7-16,-3 8-6 15,-7 20 3-15,-1 8 2 16,6 18 10-16,4 3 12 15,14 3 85-15,6 1-122 0</inkml:trace>
  <inkml:trace contextRef="#ctx0" brushRef="#br0" timeOffset="30661.3918">10060 9126 996 0,'-16'-9'464'16,"-17"-3"-186"-16,-1 2-130 0,4 9-106 16,3 4-13-16,8 8-22 15,10 4-12-15,9 1-9 16,6 0-3-16,12-3 2 15,4-1 7-15,7-4 9 16,2-2-7-16,-8-5-83 16,-6-1-55-16,-14-2-34 15,-8 1 6-15,-12 1 83 16,-4 0 79-16,-6 3 83 16,2 4 36-16,2 2 43 15,5 5-20-15,6 0-37 16,6 6-29-16,13 2-38 15,4-2-3-15,13 1-16 16,1-8-2-16,4-9-22 16,-1-1-62-16</inkml:trace>
  <inkml:trace contextRef="#ctx0" brushRef="#br0" timeOffset="30786.5704">10043 8893 1538 0,'-9'-10'617'15,"-10"-11"-407"-15,4 10-129 16,10 12-107-16,-1 3-25 16,10 14-167-16</inkml:trace>
  <inkml:trace contextRef="#ctx0" brushRef="#br0" timeOffset="30934.7745">10195 9117 924 0,'14'15'480'0,"17"15"-138"16,-7 2-90-16,-3 2-124 15,-5-2-39-15,-15-6-2 16,1-5 20-16,-9-8 16 0,-7-10 4 16,-1-12-36-16,-5-6-40 15</inkml:trace>
  <inkml:trace contextRef="#ctx0" brushRef="#br0" timeOffset="31484.5661">11019 9179 1054 0,'12'0'407'15,"14"8"-292"-15,4 7-41 16,-1 17-35-16,-4 5-3 16,-13 7 11-16,-6 0 5 0,-6-9 0 15,0-8-1-15,0-14-6 16,2-11 1-16,5-12-3 16,6-12-4-16,2-13-15 15,2-3-8-15,-4-2-6 16,-2 4-2-16,-5 9-3 15,-6 7-1-15,0 12-3 16,-8 3-4-16,1 12-3 16,-1 5-2-16,0 7 0 15,5 7 3-15,1 8 3 16,6 0 2-16,12 1 0 16,0-5 45-16,4-10-153 15,3-5-122-15</inkml:trace>
  <inkml:trace contextRef="#ctx0" brushRef="#br0" timeOffset="31843.653">11605 9275 758 0,'5'0'447'15,"2"0"-53"-15,-4 4-142 16,-11 9-108-16,-6 2-45 16,-11 2-32-16,-5-2-14 15,-5-9-7-15,1-5-4 16,6-10-18-16,6-9-13 15,12-7-31-15,4 1-14 16,9-1-12-16,7 6-2 0,5 8 1 16,2 5-3-16,3 14 11 15,-1 8 9-15,0 12 20 16,0 7 13-16,4 3 12 16,3-4 3-16,2-10 3 15,2-6 0-15,-1-18 3 16,-3-11 2-16,-6-13 2 15,1-7 1-15,-6-5-7 16,1 1-1-16,-3 6-11 16,-4 3 2-16,-3 16 10 15,1 8-6-15,-1 14 2 16,-6 9-7-16,0 13-14 16,1 5 3-16,2-2-131 15</inkml:trace>
  <inkml:trace contextRef="#ctx0" brushRef="#br0" timeOffset="32280.8875">12363 9170 1210 0,'0'2'499'0,"2"16"-313"15,6 14-85-15,5 38-73 16,2 19 0-16,-2 15 9 0,-1 2 1 15,-4-21-5-15,0-9-6 16,0-19-34-16,-3-14-65 16</inkml:trace>
  <inkml:trace contextRef="#ctx0" brushRef="#br0" timeOffset="32655.7856">12387 9399 1009 0,'21'0'414'0,"15"-1"-228"0,13 1-146 16,3 4-19-16,-3-6-7 15,-7-1 6-15,-11-6-44 16,-7-3-30-16,-10-4-32 16,-7-3-4-16,-5-2 67 15,-2 2 44-15,-1 9 45 16,1 8 3-16,3 12 2 15,1 5-7-15,1 10 0 16,0 2 10-16,-5-1-6 16,0-5-5-16,0-8-9 15,0-9-5-15,8-9-10 16,-1-9-3-16,7-10-4 16,-1-4-11-16,-1 0-15 15,9 4 7-15,-5 13 12 16,-1 7 1-16,-4 16 4 0,-7 11-9 15,-1 12-16-15,-3 2-1 16,1 5-30-16,7-2 32 16</inkml:trace>
  <inkml:trace contextRef="#ctx0" brushRef="#br0" timeOffset="32850.9658">13073 9326 1449 0,'7'-2'578'0,"12"1"-372"16,10 1-47-16,11 0-84 0,0 0-11 15,3 0-11-15,-1 1-50 16</inkml:trace>
  <inkml:trace contextRef="#ctx0" brushRef="#br0" timeOffset="33685.9912">13824 9208 762 0,'-7'16'354'16,"-12"12"-155"-16,-1 12-81 16,-6 3-28-16,-3-5-20 15,6-6 11-15,2-17-31 16,5-14 5-16,2-16-31 16,3-12-6-16,1-16-22 15,3 4-17-15,11 4 16 16,2 9 1-16,9 16-4 0,2 7 1 15,5 8 5-15,0 10-6 16,5 9 6-16,5 3 1 16,1 5 2-16,5-4 2 15,-5-5 4-15,2-6-18 16,-3-11-91-16,-5-7-61 16,-5-10-47-16,-7-4 21 15,-8-5 108-15,-3 3 87 16,-4 5 113-16,-2 5 8 0,1 10 7 15,0 5-18-15,1 7-51 16,0 2-6-16,0-2-16 16,1-2-4-16,0-9 10 15,1-2 6-15,1-13 3 16,0-6-1-16,5-8-23 16,0-5-11-16,9 3-13 15,3 4-1-15,3 8 20 16,-4 5 1-16,-1 10 3 15,-2 7-3-15,-11 8-23 16,2 6-2-16,-3 11-2 16,-3 0 60-16,6 4-152 15,-1-4-329-15</inkml:trace>
  <inkml:trace contextRef="#ctx0" brushRef="#br0" timeOffset="33951.2054">14452 9309 595 0,'2'-9'372'16,"1"-12"-3"-16,-3 3-46 15,-11 1-84-15,-5 2-37 16,-12 3-70-16,-3 5-35 16,0 8-63-16,1 5-21 0,6 10-23 15,3 5-2-15,10 6 12 16,9 4 1-16,11 2 5 15,5-4 3-15,8-6 19 16,0-7 11-16,4-12 12 16,4-2 2-16,0-9-15 15,-2-6-9-15,-6-4-57 16,-4-6 402-16</inkml:trace>
  <inkml:trace contextRef="#ctx0" brushRef="#br0" timeOffset="34170.2708">14586 9155 912 0,'0'-6'583'0,"-2"-2"20"16,-2 5-297-16,4 8-168 16,3 13-67-16,5 21-65 15,-3 15 3-15,0 24 7 0,-3 7 2 16,-2-6 0-16,0-5-5 15,4-21-3-15,2-9-1 16,4-14-20-16,-3-8-40 16,1-13-132-16,2-6-76 15</inkml:trace>
  <inkml:trace contextRef="#ctx0" brushRef="#br0" timeOffset="34326.1421">14628 9411 1180 0,'6'-6'476'0,"5"-9"-323"16,4 0-57-16,16 7-87 15,4 2 33-15,5 11-160 16,-2 4-153-16</inkml:trace>
  <inkml:trace contextRef="#ctx0" brushRef="#br0" timeOffset="34570.0963">14935 9396 520 0,'8'-8'313'0,"9"-13"0"16,-2-2-34-16,-4 3-18 16,-5-4-2-16,-9 3-20 15,-4 4-24-15,-14 3-62 16,-4 4-38-16,-2 4-76 16,1 6-22-16,8 9-34 15,6 5-6-15,6 10 8 16,6 3 3-16,10-1 9 15,8 3 3-15,8-10 4 16,2-9 4-16,3-8 8 16,-3-8 4-16,-10-13 10 15,-3-2-3-15,-13-8-28 16,-2 3-58-16</inkml:trace>
  <inkml:trace contextRef="#ctx0" brushRef="#br0" timeOffset="34900.3776">15128 9224 852 0,'1'-2'499'16,"-1"-4"-81"-16,7 12-229 16,-4 3-52-16,-1 15-80 15,-1 5-10-15,9 10 5 16,-4-1 2-16,1-5-1 16,6 0-2-16,-5-18 10 15,8-6 8-15,7-10 9 16,0-15-6-16,3-7-21 15,-1-4-17-15,-6-7-18 0,-1 1-45 16</inkml:trace>
  <inkml:trace contextRef="#ctx0" brushRef="#br0" timeOffset="35331.7987">15471 9240 1079 0,'-1'-1'485'15,"-2"1"-263"-15,1 6-79 16,1-6-101-16,0 7-26 15,-1 23-1-15,6 31-3 16,13-29 0-16,4-7 3 16,5-11 15-16,-2-8 17 0,-7-14 10 15,0-7 1-15,-5-8-7 16,-2-2-15-16,-5-1-13 16,0 3-5-16,-2 9-13 15,2 6-11-15,1 12-20 16,-3 5-2-16,-1 8-2 15,-2 6 8-15,3 4 17 16,5 2 8-16,7-7 30 16,8-5 30-16,2-16 61 15,-5-2 12-15,-2-14-10 16,-7-7-25-16,-3-6-49 16,-1-3-35-16,-1-1-52 15</inkml:trace>
  <inkml:trace contextRef="#ctx0" brushRef="#br0" timeOffset="35659.8154">15962 9036 1467 0,'0'6'582'0,"-6"9"-409"16,3 13-73-16,-1 28-91 16,2 13 9-16,6 33 19 15,2-2 2-15,2-8-1 16,1-4-10-16,-4-27-7 15,1-9-3-15,1-15 1 16,-1-13 0-16,4-18-45 16,3-7-36-16</inkml:trace>
  <inkml:trace contextRef="#ctx0" brushRef="#br0" timeOffset="35824.3144">15971 9397 1179 0,'7'-8'480'0,"13"-9"-282"16,8 4-147-16,9 10-46 15,7 0-7-15,3 3-47 16,1 1-71-16</inkml:trace>
  <inkml:trace contextRef="#ctx0" brushRef="#br0" timeOffset="36215.2172">16514 9105 1309 0,'-14'-5'507'15,"-11"-1"-365"-15,-4 4-56 16,7 8-72-16,1 6-12 15,8 6-11-15,4 4-4 16,13 1 7-16,7 2 5 16,10-7 3-16,2-1 1 15,1-9 4-15,1-1 9 0,-9-4-46 16,-4-3-19-16,-7-5-22 16,-7-3-14-16,-10-2 39 15,-6 3 15-15,-14 0 47 16,-2 2 23-16,0 5 39 15,1 5 6-15,11 9-25 16,6 3-18-16,12 6-29 16,5 2-1-16,13 2 6 15,4 0 2-15,9-3 1 16,1-7-2-16,8-7 0 16,-5-8-42-16</inkml:trace>
  <inkml:trace contextRef="#ctx0" brushRef="#br0" timeOffset="36480.4189">16611 8996 1297 0,'-2'-7'603'0,"-5"-9"-255"0,1 4-184 16,4 10-144-16,2 2-40 16,0 11-23-16,1 9-2 15,7 12 21-15,1 5 4 16,3 8-9-16,4 1 1 15,-7 0 3-15,-2-1 9 16,0 2 17-16,-4-6 4 16,0-10 47-16,5-4 20 0,0-15 60 15,2-6 18-15,7-9-20 16,4-9-11-16,2-10-56 16,1-5-18-16,-3-3-33 15,-5-2-30-15,-4 9 108 16</inkml:trace>
  <inkml:trace contextRef="#ctx0" brushRef="#br0" timeOffset="36848.9923">17025 9210 1119 0,'-3'-4'531'0,"-2"-6"-249"16,-5 1-86-16,4 7-151 16,-3 3-45-16,1 14-40 15,1 7-4-15,-3 11 13 16,8 8 9-16,6 3 22 15,2-4 1-15,15-4 44 16,3-14 16-16,4-16 41 16,-1-8 22-16,-2-16 14 15,-9-7 5-15,-10-9-23 0,-4-1-10 16,-14-4-50-16,-1 2-20 16,-6 8-24-16,2 4-20 15,4 10-89-15,2 7 365 16</inkml:trace>
  <inkml:trace contextRef="#ctx0" brushRef="#br0" timeOffset="37262.5222">17425 9357 1278 0,'1'3'593'16,"-1"2"-255"-16,0-3-82 15,-1-2-81-15,0-1-36 16</inkml:trace>
  <inkml:trace contextRef="#ctx0" brushRef="#br0" timeOffset="53280.9178">2179 9948 765 0,'-24'1'396'0,"-28"7"-104"15,-2 7-79-15,9 6-113 16,5 9-40-16,21 10-64 16,13 3-20-16,28 4-4 15,9-4 5-15,6-11 12 16,5-4 9-16,1-13 7 15,-2-5 5-15,-5-7 15 16,-10-5 10-16,-20-6 20 16,-11-2 2-16,-22-5 18 0,-10 0 3 15,-13 5-23-15,-3 6 2 16,1 18-23-16,9 14-14 16,9 20-5-16,10 7-9 15,23 7-10-15,8-7-5 16,27-10 3-16,15-12 1 15,16-13 3-15,5-9 13 16,6-13-187-16</inkml:trace>
  <inkml:trace contextRef="#ctx0" brushRef="#br0" timeOffset="53655.8206">2624 10354 904 0,'-10'-7'463'16,"-9"-5"-148"-16,-1 8-110 16,-6 4-33-16,2 10-75 15,0 9-34-15,3 13-57 16,7 3-18-16,12 5-13 15,7-2 0-15,18-5 11 16,-1-2 8-16,5-12 7 0,2-4 2 16,-8-10 7-16,0-3 4 15,-6-4 10-15,-5-4 6 16,-9-3 4-16,-1 0 0 16,-7 1-12-16,-3 4-14 15,-1 10-28-15,2 6-5 16,7 19-3-16,0 10 6 15,6 14 19-15,3 2 0 16,5-3 3-16,6-9 4 0,2-18-166 16</inkml:trace>
  <inkml:trace contextRef="#ctx0" brushRef="#br0" timeOffset="53984.0581">3102 10399 909 0,'-3'1'494'0,"-1"7"-46"16,-6 2-161-16,-7 12-117 16,-1 4-24-16,-11 0-70 15,-2 3-19-15,-3-13-29 16,0-4-9-16,6-12-61 15,2-7-24-15,8-10-54 16,6-4-2-16,10-7 41 0,7 3 10 16,13 3 50-16,9 5 13 15,3 11 26-15,3 8 15 16,-4 14 4-16,-7 8-1 16,-2 9-12-16,-9-1-5 15,8 3 22-15,-1-3 163 16</inkml:trace>
  <inkml:trace contextRef="#ctx0" brushRef="#br0" timeOffset="54327.5462">3279 10582 973 0,'-2'1'476'16,"-1"2"-101"-16,17-5-272 15,9 2-28-15,15-1-13 16,5-2-2-16,-3-5-17 16,2-1-3-16,-16-12-1 15,-11-2-1-15,-8-3 2 16,-2 1 0-16,-8 5-8 16,-6 1-8-16,-12 5-13 15,-14 2-8-15,-8 15-12 16,1 6-1-16,0 20-15 15,9 5-1-15,15 11 5 0,9 6 1 16,3 3 14-16,12 5 4 16,7 3 3-16,1 1 1 15,9-8 4-15,-6-5 1 16,-2-12-75-16,2-8-11 16</inkml:trace>
  <inkml:trace contextRef="#ctx0" brushRef="#br0" timeOffset="54548.3847">3745 10369 1211 0,'-4'0'635'15,"2"1"-150"-15,1 21-317 16,1 8-65-16,3 20-54 15,0 6 3-15,-2 12-19 16,-1 5-8-16,-1-1-11 16,-2-1-3-16,3-17 14 15,4-10-75-15,-1-19-59 16</inkml:trace>
  <inkml:trace contextRef="#ctx0" brushRef="#br0" timeOffset="54688.9779">3744 10653 1718 0,'8'-5'677'0,"13"0"-430"15,17 3-192-15,3-1-23 0,11 4 315 16</inkml:trace>
  <inkml:trace contextRef="#ctx0" brushRef="#br0" timeOffset="55220.1137">4322 10482 917 0,'-16'-6'526'0,"-8"-2"-81"0,-8 1-195 15,-5 0-45-15,-1 4-64 16,3 4-31-16,6 6-77 31,8 3-25-31,19 16-31 16,2-3-3-16,17 4 13 15,8 0 3-15,3-9 7 0,5 1 1 0,-5-9 2 16,-1-9-2-16,-5-7-117 31,-1-10-188-31</inkml:trace>
  <inkml:trace contextRef="#ctx0" brushRef="#br0" timeOffset="55329.4498">4282 10224 1268 0,'-7'-4'563'0,"-4"-2"-302"0,4 4-128 15,8 8-191-15,6 1-91 16</inkml:trace>
  <inkml:trace contextRef="#ctx0" brushRef="#br0" timeOffset="55610.9452">4561 10090 1344 0,'-3'-38'609'0,"-2"-27"-298"0,-4 8-179 16,8 8-51-16,1 27-67 16,0 14-18-16,3 26-15 31,-3 13-6-31,5 24 0 15,-1 8 10-15,8 18 9 16,3 9 1-16,6 5 5 16,0 3-1-16,-3-6 1 0,-7-8 0 0,-12-13 3 31,-5-6 0-31,-6-17 8 0,-4-7 6 0,-4-23 12 31,-1-12-12-31,-4-19-103 16,4-6-254-16</inkml:trace>
  <inkml:trace contextRef="#ctx0" brushRef="#br0" timeOffset="56196.1787">5013 10407 1140 0,'-8'-13'529'0,"-5"-10"-242"0,-5 8-125 16,3 7-41-16,-5 13-78 16,-2 9-30-16,4 11-32 15,-1 6-8-15,11 6 0 32,6 1 2-32,11-5 11 0,10-4 4 15,1-14 5-15,7-4 2 16,0-14 5-16,-6-5 4 15,0-7 6-15,-7-5 2 16,-4-4 0-16,-6-2-1 16,-2 3-4-16,-2 4-3 15,0 9-5-15,-4 7-5 16,-5 4-14-16,6 6-5 16,0 7-10-16,5 2 0 15,9 10 8-15,2-2 4 0,9 1 13 16,1-7 5-16,5-10 8 15,-1-1 5-15,-2-14 10 16,-4-2 1-16,-2-11 4 16,-2-5-2-16,2-6-6 15,-4-3-1-15,-3 0 11 16,-1-3 10-16,-8 7 32 16,-1 7 19-16,-2 16-11 15,-3 12-12-15,1 22-31 16,-1 11-19-16,1 15-4 15,1 4 5-15,1 6-7 16,0 1-4-16,0 2-1 16,1-3-2-16,0-11 2 15,-1-11-4-15,4-19-60 16,3-10-52-16</inkml:trace>
  <inkml:trace contextRef="#ctx0" brushRef="#br0" timeOffset="56336.7755">5368 10521 829 0,'13'-3'417'0,"13"-5"-126"16,0-3-157-16,6 2-109 16,-4 0-193-16</inkml:trace>
  <inkml:trace contextRef="#ctx0" brushRef="#br0" timeOffset="56751.4409">5780 10258 1396 0,'-12'5'522'0,"-11"6"-411"16,-2 7-69-16,15 5-64 16,10 1-8-16,13 0 3 15,11-4 7-15,4-6 20 16,-1-5 0-16,-9-10-39 15,-3-2-12-15,-15-7-28 16,-7 1 3-16,-15 4 38 16,-5 1 20-16,-9 8 58 15,8 4 22-15,7 7 34 16,6 6 2-16,15 1 4 16,-2 1-4-16,18 2 5 15,8-3-1-15,10-3-29 0,6-4-13 16,-1-10-3-16,6-5-34 15</inkml:trace>
  <inkml:trace contextRef="#ctx0" brushRef="#br0" timeOffset="57178.3778">6637 10359 1034 0,'17'-3'400'0,"24"-3"-304"0,12 0-10 31,15-4-30-31,-2 2-23 16,-10-3-9-16,-7 1-21 0,-17 1-213 0</inkml:trace>
  <inkml:trace contextRef="#ctx0" brushRef="#br0" timeOffset="57306.6459">6908 10359 960 0,'0'8'381'0,"-1"18"-230"0,1 5-38 16,2-3-28-16,0 5-18 15,2-7 21-15,2-6-106 16</inkml:trace>
  <inkml:trace contextRef="#ctx0" brushRef="#br0" timeOffset="57572.0215">7212 10435 1179 0,'-9'2'508'0,"-8"4"-288"15,-1 5-77-15,3 4-111 16,7 8-25-16,10-2-20 16,9-1-6-16,14-4 5 15,2-7 17-15,6-10 45 16,1 1 35-16,-4-8 68 15,-4-4 17-15,-13-2 2 16,-6-9-16-16,-12-3-45 16,-14 0-27-16,-18 6-40 15,-8 5-20-15,-4 11-40 16,5 2 271-16</inkml:trace>
  <inkml:trace contextRef="#ctx0" brushRef="#br0" timeOffset="58235.7346">8726 10159 690 0,'-13'-2'418'0,"-25"-4"-21"15,-5 6-122-15,-6 14-124 31,-4 10-59-31,15 28-95 16,7 16-17-16,27 20-17 16,12-1 6-16,26-13 25 15,11-15 7-15,21-29 8 16,10-11 3-16,0-23 4 16,-2-14 28-16,-25-9 42 15,-15-14 23-15,-21-6 21 0,-15-7-23 0,-18-13-36 31,-5 4-28-31,-25 3-33 16,-6 8-8-16,-12 18-26 16,-4 13-8-16,14 17-28 0,6 6-10 0,20 15-5 0,12 1 2 15,17 0 17-15,10 2 4 16,25 1 7-16,11-2 1 16,27 4 13-16,11 0 7 15,5-2 86-15,4-1-47 16</inkml:trace>
  <inkml:trace contextRef="#ctx0" brushRef="#br0" timeOffset="58751.4189">9122 10357 696 0,'-7'23'350'0,"-7"32"-82"0,3 6-22 0,0-4-59 31,5-1-34-31,6-17-73 16,0-14-36-16,7-14-3 0,1-11 9 0,-2-19 14 31,0-6 3-31,-3-13-15 16,-3-9-10-16,-7-17-13 15,-4-10-3-15,-2-5-13 0,3 8-10 0,10 30-26 0,1 16-20 16,6 29-8-16,-1 10 4 16,6 17 16-16,6 10 14 15,8 12 11-15,5 3 2 16,4-3 4-16,1-6 1 16,-3-16 3-16,-5-13 3 15,-5-17 9-15,-2-5 6 16,-9-17 4-16,2 0 1 15,-8-16-5-15,-3-7-2 16,1-2-6-16,-3-2-1 0,0 14-12 16,0 13-3-16,-1 20-8 15,-2 12-3-15,2 16 4 16,0 10 3-16,3 12 6 16,2 4 0-16,-2 1 0 15,2-5 0-15,1-5-11 16,3-1-186-16</inkml:trace>
  <inkml:trace contextRef="#ctx0" brushRef="#br0" timeOffset="58970.2931">9613 10199 997 0,'2'-6'545'0,"3"-3"-94"15,1 6-205-15,5 19-144 0,1 12-40 16,0 21-40-16,3 15-2 16,-5 6 0-16,-4-2-1 15,-2-15-4-15,-4-8-2 16,0-17-11-16,-1-7-50 31,1-12-227-31</inkml:trace>
  <inkml:trace contextRef="#ctx0" brushRef="#br0" timeOffset="59191.7375">9971 10266 1153 0,'0'-1'493'0,"-6"1"-263"16,-6 4-57-16,-11 8-76 15,-7 7-16-15,-5 8-27 16,2 6-12-16,2 5-13 15,-1-3-7-15,9-1-11 16,2-6 0-16,20-8 2 16,8 0 3-16,14-4-1 15,9-3-5-15,6-6-4 0,10 0-36 16</inkml:trace>
  <inkml:trace contextRef="#ctx0" brushRef="#br0" timeOffset="59609.8624">10109 10263 764 0,'-1'10'358'0,"-1"9"-142"0,-1 23-141 16,-3 10 44-16,3 13-7 16,-3-1 4-16,4-16 18 15,2-13-50-15,2-19-24 16,4-11 30-16,-5-13 24 15,-1-8 5-15,-4-15 10 16,-3-6-40-16,-2-18-30 16,0-5-13-16,9-3-32 15,5 7-16-15,13 15-23 16,7 10-8-16,12 13-5 16,4 5 5-16,5 11-40 15,5 2-60-15</inkml:trace>
  <inkml:trace contextRef="#ctx0" brushRef="#br0" timeOffset="59828.9498">10081 10644 969 0,'12'0'466'0,"8"-2"-173"0,25-2-131 16,11 2-2-16,2-2-83 15,3 5-39-15,-7 0-27 16,-8-1 5-16,0 1-147 16</inkml:trace>
  <inkml:trace contextRef="#ctx0" brushRef="#br0" timeOffset="60000.4218">10140 10428 1455 0,'10'1'548'0,"17"-1"-426"15,11 0-38-15,15 0-47 0,7-4-19 16,8 1-74-16,-4-2-398 15</inkml:trace>
  <inkml:trace contextRef="#ctx0" brushRef="#br0" timeOffset="60344.0648">10708 10265 648 0,'-2'13'365'15,"-3"8"-36"-15,-6 18-173 16,3 9-23-16,1 11-20 16,1 0-7-16,6-8-26 15,0-9-13-15,1-18-14 16,5-6-4-16,0-13 8 16,-4-7 6-16,-4-14 0 15,-4-5-3-15,-3-8-27 16,1-6-7-16,-3-11-7 15,1-7-2-15,2-10-11 16,5 9-7-16,13 13-7 16,8 5-1-16,6 15-3 15,9 5 1-15,5 7-4 16,4 3 0-16,11 3-16 16,0 3-49-16,-3 4-210 0</inkml:trace>
  <inkml:trace contextRef="#ctx0" brushRef="#br0" timeOffset="60594.0389">10666 10634 614 0,'0'4'400'0,"1"-2"32"0,18 1-180 16,7 2-39-16,12-2-54 15,4 4-39-15,8-2-70 16,1-1-17-16,-1-4-10 16,-4-1-12-16,-7-6-171 15</inkml:trace>
  <inkml:trace contextRef="#ctx0" brushRef="#br0" timeOffset="60781.8572">10720 10475 1182 0,'2'0'501'0,"10"-7"-244"0,8 6-113 15,21-1-65-15,9-6-20 16,8-1-25-16,7 3-58 16</inkml:trace>
  <inkml:trace contextRef="#ctx0" brushRef="#br0" timeOffset="61000.5552">11520 10318 1406 0,'1'-1'648'16,"0"-2"-299"-16,1 1-204 15,-2 2-66-15,0 0-111 16,0 0-81-16</inkml:trace>
  <inkml:trace contextRef="#ctx0" brushRef="#br0" timeOffset="61171.9966">11549 10525 1064 0,'3'2'641'0,"1"0"-85"15,-2-4-250-15,-2 1-83 16,0 0-122-16,0-1-16 16,0 1 210-16</inkml:trace>
  <inkml:trace contextRef="#ctx0" brushRef="#br0" timeOffset="63063.1707">2210 11374 1348 0,'-7'13'510'0,"-14"24"-336"16,-4 17-41-16,0 24-28 15,-2 10-11-15,9 8-56 16,1-4-14-16,2-17-31 16,6-16-63-16,10-24-256 15,-1-20 33-15</inkml:trace>
  <inkml:trace contextRef="#ctx0" brushRef="#br0" timeOffset="63359.6656">2237 11428 876 0,'2'0'426'0,"1"-5"-155"16,8 9-154-16,5 10-38 16,13 16-49-16,11 13-10 15,12 12-11-15,10 5-2 0,-6-1 5 16,-4-3-24-16,-11-4-12 15,-15-9-2-15,-8-9-8 16,-8-4 25-16,-18-5 15 16,-6-2 5-16,-21-4 10 15,-13 0 19-15,-25-4 27 16,-6-3 12-16,-6-4 4 16,3-2-17-16,27-2-38 15,12-1-62-15,25-3-220 16</inkml:trace>
  <inkml:trace contextRef="#ctx0" brushRef="#br0" timeOffset="63687.677">2833 11449 775 0,'1'-11'423'0,"1"-14"-60"15,1 8-62-15,-3 22-129 16,3 13-50-16,5 26-98 15,7 12-19-15,7 23-2 16,-2-1 1-16,-6 13 2 16,-6-1 2-16,-4-10-32 15,-3-6-32-15,4-28-170 16</inkml:trace>
  <inkml:trace contextRef="#ctx0" brushRef="#br0" timeOffset="64078.2226">3293 11596 542 0,'5'-3'378'0,"0"-4"17"16,0 2-148-16,-6 0-39 0,-11 5-55 15,-7 3-17-15,-23 9-29 16,-6 2-12-16,-13 8-21 16,3 5-16-16,-2 4-36 15,5 2-11-15,10 0-15 16,6-3-7-16,21 0-21 15,15-1 2-15,26 1 17 16,15 1 19-16,22-1 41 16,12 1 5-16,9-8-4 15,-2-3-12-15,-7-6 12 16,-10-7-70-16</inkml:trace>
  <inkml:trace contextRef="#ctx0" brushRef="#br0" timeOffset="64625.0258">3549 12050 971 0,'-7'12'425'16,"-5"10"-219"-16,3 15-84 15,-1 0-10-15,2 2-36 16,1-6-13-16,5-11-26 16,-1-11-2-16,6-11 14 15,-1-9 1-15,4-14-5 16,2-7-6-16,-4-13-21 15,6-1-6-15,-5-1-5 0,1 3-4 16,4 11-4-16,-3 3-5 16,0 16-14-16,-3 11 4 15,-3 13 0-15,2 9 4 16,9 12 12-16,1 3-3 16,6 5 0-16,0-10 2 31,-10-16 2-31,1 1-18 0,26 41-113 0</inkml:trace>
  <inkml:trace contextRef="#ctx0" brushRef="#br0" timeOffset="64765.8039">3551 12220 1032 0,'0'-2'473'0,"0"-5"-205"16,7-1-135-16,18 0-110 15,9-1-10-15</inkml:trace>
  <inkml:trace contextRef="#ctx0" brushRef="#br0" timeOffset="65015.4888">3821 12114 938 0,'6'0'436'0,"9"1"-108"16,17 1-261-16,6 1-17 15,8 1-19-15,0-4-18 16,-1 0 18-16,-2 0-59 15,-7 0-176-15,-8-2-217 0</inkml:trace>
  <inkml:trace contextRef="#ctx0" brushRef="#br0" timeOffset="65140.6649">4147 12079 567 0,'-1'0'364'16,"-1"0"-37"-16,2 2-109 16,0-2-45-16,0 0-42 15,3 10-8-15,17 39-38 16,-17-32-9-16,-2-2-50 15,-1-1 186-15</inkml:trace>
  <inkml:trace contextRef="#ctx0" brushRef="#br0" timeOffset="65366.1718">4322 11945 1048 0,'5'-4'481'16,"1"3"-220"-16,1 12-100 15,-2 4-18-15,-5 15-35 16,-1 1-14-16,-7 8-29 16,-3-1-16-16,4-2-23 15,2-4-10-15,8-11-15 16,1-4-41-16,8-12-573 15</inkml:trace>
  <inkml:trace contextRef="#ctx0" brushRef="#br0" timeOffset="65678.3727">4276 11949 851 0,'5'-4'449'0,"4"-10"-88"0,7-2-125 16,11 7-99-16,0-1-32 15,5 10-54-15,-1 4-21 16,-4 5-22-16,-6 3-3 16,-9 3-3-16,-7 1-2 15,-7-5 3-15,-1 5 2 16,0-2 0-16,3-2 0 0,6-4-6 16,5-3-5-16,10-3-3 15,1 2 1-15,8 7 2 16,-3-1 1-16,-10 7-5 15,-9 2 2-15,-23 4 41 16,-11 1 24-16,-15-4 27 16,-6-4 6-16,4-7-33 15,2-3-31-15,7-3 292 16</inkml:trace>
  <inkml:trace contextRef="#ctx0" brushRef="#br0" timeOffset="66225.1128">5196 11685 729 0,'1'0'407'0,"8"0"13"16,8 2-205-16,27-2-106 0,10-2-6 15,17-2-55-15,5 0-26 16,-9 1-22-16,-6 1-55 16,-17-1-154-16,-15 2-225 15</inkml:trace>
  <inkml:trace contextRef="#ctx0" brushRef="#br0" timeOffset="66412.9736">5276 11835 891 0,'-2'2'454'0,"-1"2"-107"0,21 0-156 16,14-2-29-16,20 0-34 15,5-1-26-15,7 0-53 16,-4-1-9-16,-7 2-40 16,-7-2-346-16</inkml:trace>
  <inkml:trace contextRef="#ctx0" brushRef="#br0" timeOffset="67624.924">7285 11215 519 0,'-5'-3'326'16,"-6"-5"40"-16,-5-2-148 0,-6 3-11 16,-23 1-25-16,-16 2-39 15,-23 9-82-15,-13 4-21 16,-15 10-29-16,-1 5-8 16,5 1-1-16,20 0-2 15,34-3-1-15,19-5-4 16,32-5-25-16,9-4-8 15,35-4-12-15,18 6 0 16,39 7 20-16,10 7 7 16,3 13 10-16,-6 5 6 0,-29 4 5 15,-17-2 3-15,-36-2 13 16,-25-1 6-16,-44 4 7 16,-16 5 0-16,-26 12-7 15,-11-1-3-15,-4-1-6 16,1-10 0-16,23-10-1 15,18-9 7-15,30-14 16 16,15-6 8-16,26-9 15 16,14 1-7-16,36-1-16 15,16-2-9-15,31 2-16 16,8-2-2-16,6 0-2 16,4 2 0-16,-7-2 3 15,-4-4-1-15,-19 0 15 16,-11-3-21-16</inkml:trace>
  <inkml:trace contextRef="#ctx0" brushRef="#br0" timeOffset="68429.0367">7774 11340 1009 0,'0'-15'470'0,"-6"-14"-187"15,-1 13-44-15,3 27-123 16,-2 23-37-16,6 35-74 15,5 15-4-15,11 12 4 16,0-2 2-16,8-7 2 16,3-12 3-16,3-21 3 15,1-17 0-15,-6-37 8 16,3-10 3-16,-7-29 8 16,4-8 3-16,3-15-3 15,-10-6-3-15,-9-4-7 16,-2 0-5-16,-5 13-16 15,2 12-8-15,3 30-39 16,0 21-8-16,2 28 2 16,5 14 5-16,5 16 31 15,3 4 7-15,7 2 7 0,-1-3 2 16,0-12 5-16,-3-11 3 16,-7-20 10-16,-5-14 29 15,-4-19 26-15,2-9 12 16,-2-17 11-16,4-10-20 15,0-13-27-15,5 0-14 16,-3 0-17-16,-6 8-11 16,-1 18-6-16,-7 4-3 15,1 16-52-15,-2 7-26 0</inkml:trace>
  <inkml:trace contextRef="#ctx0" brushRef="#br0" timeOffset="69069.7423">8453 12012 495 0,'5'6'302'0,"7"4"31"16,7-3-105-16,13-5-67 16,4-3-24-16,5-9-68 15,1-3-19-15,-10-3-14 16,-4-4-3-16,-19 3 25 16,-8 2 20-16,-17 2 29 15,-12 5 1-15,-12 14-26 16,-7 4-23-16,1 16-40 15,7 7-12-15,14 3-14 16,10 2-6-16,22-4 2 16,12-5 5-16,16-10 5 0,12-7 2 15,3-6-1-15,2-7-42 16,-6-4-538-16</inkml:trace>
  <inkml:trace contextRef="#ctx0" brushRef="#br0" timeOffset="69257.018">8811 11978 1256 0,'6'10'473'0,"8"9"-360"15,6 8-35-15,4-2-23 16,3 3-20-16,-4-3-16 15,3 0-10-15,-2-5-131 16</inkml:trace>
  <inkml:trace contextRef="#ctx0" brushRef="#br0" timeOffset="69397.5579">9032 11959 1170 0,'-19'5'564'0,"-26"14"-217"16,-1 5-110-16,3 8-131 15,-1 1-43-15,11-8-71 16,8 0-65-16</inkml:trace>
  <inkml:trace contextRef="#ctx0" brushRef="#br0" timeOffset="69647.8983">9185 11717 1357 0,'1'-3'583'0,"2"0"-322"0,-2 18-134 15,-3 12-53-15,-2 25-33 16,-3 8-7-16,0 7-14 16,1-3-3-16,3-11-6 15,2-7-3-15,7-14 1 16,7-1 1-16,11-10-4 15,4-7 16-15,6-7-80 16,-3-7-9-16</inkml:trace>
  <inkml:trace contextRef="#ctx0" brushRef="#br0" timeOffset="69812.9554">9137 11959 1523 0,'21'1'601'0,"24"3"-412"0,-4 1-43 16,-1 5-69-16,-4 0 19 0</inkml:trace>
  <inkml:trace contextRef="#ctx0" brushRef="#br0" timeOffset="74331.7054">9818 11772 599 0,'-10'1'302'0,"-8"0"-59"0,9 3-87 15,12 4-38-15,9 0 7 16,22-2-13-16,15-4-8 16,26-8-38-16,20-2-19 15,7-3-28-15,-6 0-5 16,-22 4-38-16,-18 4-51 16,-23 5-233-16</inkml:trace>
  <inkml:trace contextRef="#ctx0" brushRef="#br0" timeOffset="74566.4154">9903 11900 915 0,'6'-4'386'15,"6"-1"-181"-15,18 4-97 16,11 2-20-16,25 4-9 16,9 0-26-16,6-1-25 15,-2-4-3-15,-14-4-56 16,-12-2-90-16</inkml:trace>
  <inkml:trace contextRef="#ctx0" brushRef="#br0" timeOffset="74769.0877">10422 11715 797 0,'11'3'388'16,"12"8"-109"-16,8 4-118 15,-4 11-64-15,-2 2-25 16,-20 7-33-16,-9 1-3 0,-18-3-5 15,-6-1 11-15,-1-8-180 16</inkml:trace>
  <inkml:trace contextRef="#ctx0" brushRef="#br0" timeOffset="75105.7606">9916 11705 899 0,'-15'8'389'0,"-17"13"-178"16,2 10-39-16,5 9-72 15,7 9-15-15,15 0-51 16,5-3-6-16,27-10-4 16,14-10 0-16,28-11 17 15,13-6-242-15</inkml:trace>
  <inkml:trace contextRef="#ctx0" brushRef="#br0" timeOffset="75585.5328">11011 11489 559 0,'2'-13'353'0,"1"-17"28"15,0 4-91-15,0 19-104 16,0 11-49-16,4 32-96 16,2 15-31-16,2 35-10 15,-4 14 1-15,-5 14 7 16,-1-1 0-16,1-16 56 16,4-15-93-16,7-30-174 0</inkml:trace>
  <inkml:trace contextRef="#ctx0" brushRef="#br0" timeOffset="75882.6546">11506 11560 1127 0,'-12'1'449'0,"-19"6"-287"16,-4 8-52-16,-9 4-57 15,-4 6 12-15,1 2-12 16,-4 2-5-16,0 5-12 16,3 1-25-16,11 2-14 15,16-1 3-15,23-1 19 16,15-3 14-16,24-3 29 16,13 1 3-16,15-3-12 15,2-2-8-15,1-5-23 16,-8-1 30-16,-12-7-141 15,-9-1-24-15</inkml:trace>
  <inkml:trace contextRef="#ctx0" brushRef="#br0" timeOffset="76116.657">11568 12035 1215 0,'3'8'441'0,"-1"15"-356"16,4 9 0 0,1 9-27-16,-1 5-8 0,2-6-24 15,-2 0 24-15,1-15-182 16</inkml:trace>
  <inkml:trace contextRef="#ctx0" brushRef="#br0" timeOffset="76420.8988">11539 12064 862 0,'7'-8'465'0,"15"-6"-66"16,9 1-221-16,7 3-93 15,5 5-32-15,-7 4-39 16,-6 6-5-16,-12 5-13 0,-7 1-3 16,-11 4-2-16,-4 0 2 0,-4 5 9 15,-5-6 2-15,9 1 0 16,-1-7-4-16,7-5-11 16,10 4-1-16,0-2 2 15,4 1 3-15,-6 5 6 16,-2 4 0-16,-10 8 5 15,-7 5 7 1,-9-2 10-16,-8-3 7 0,-3-11 18 16,2-7-47-16</inkml:trace>
  <inkml:trace contextRef="#ctx0" brushRef="#br0" timeOffset="76670.8343">11867 11910 1140 0,'0'-4'540'0,"1"-6"-198"0,22 1-192 15,16 2-24-15,29 2-44 16,7 3-9-16,-1 6-44 16,-5-3-8-16,-15 1 345 15</inkml:trace>
  <inkml:trace contextRef="#ctx0" brushRef="#br0" timeOffset="76980.1431">12541 11255 1269 0,'-1'-9'527'0,"-2"-6"-337"16,1 15-80-16,5 38-84 15,1 20-29-15,14 39-15 16,7 15 9-16,2 16 8 0,1 2 1 16,-13-15 5-16,-8-13 55 15,-4-31-125-15,-3-17-59 16</inkml:trace>
  <inkml:trace contextRef="#ctx0" brushRef="#br0" timeOffset="77261.577">13087 11544 972 0,'-5'-1'445'16,"-2"-3"-198"-16,-10 6-155 15,-7 9-36-15,-18 5-36 16,-9 6 2-16,-10 3-10 16,2-2-1-16,6 5-6 15,6 2-6-15,11 6 12 16,12-1 8-16,17 0 18 16,12-2 11-16,21 0 11 15,11-3 2-15,25 1-10 16,1-7-4-16,12-7-24 15,-3-2-35-15</inkml:trace>
  <inkml:trace contextRef="#ctx0" brushRef="#br0" timeOffset="77627.8492">13126 11989 882 0,'-1'10'344'0,"-4"14"-209"0,-1 5-3 0,-2 6-3 16,-2-1-11-16,2-1-45 15,3-5-26-15,5-9-5 16,2-7 8-16,3-13 36 16,1-9 2-16,4-11-15 15,-1-5-13-15,2-8-36 16,0 0-3-16,-2-1-4 15,1-1-11-15,0 10-1 32,-1 5 4-32,-5 15-4 0,0 7 8 0,0 14-8 0,7 6-5 15,2 6 0-15,0 4 0 16,5-1 0-16,-10 0 2 16,1-1-2-16,2-3 0 15,-9-3 41-15,6-1-117 16,1-8-14-16</inkml:trace>
  <inkml:trace contextRef="#ctx0" brushRef="#br0" timeOffset="77790.4662">13113 12157 1546 0,'2'-3'589'15,"13"-4"-451"-15,5 0-42 16,17 1-67-16,6 2-17 16,3 4-57-16,3 4 110 15</inkml:trace>
  <inkml:trace contextRef="#ctx0" brushRef="#br0" timeOffset="78182.1082">13654 11699 1138 0,'1'-1'493'16,"-1"-3"-270"-16,7 1-45 15,12 0-76-15,9 0-32 16,22 2-38-16,6-1-6 0,8 1-13 16,-6-1-2-16,-9 3-46 15,-11 0-79-15,-14 2-380 16</inkml:trace>
  <inkml:trace contextRef="#ctx0" brushRef="#br0" timeOffset="78432.049">13726 11826 786 0,'7'1'386'16,"7"0"-117"-16,17-2-98 15,8 0-12-15,14-1-44 16,4 1-34-16,3 4-49 0,-4 4-9 16,-19 1-12-16,-3 0 0 15,-19-4-188-15</inkml:trace>
  <inkml:trace contextRef="#ctx0" brushRef="#br0" timeOffset="88589.4047">14605 11306 958 0,'-5'-15'459'0,"-1"-14"-232"0,5 29-95 16,2 14-44-16,14 30-77 16,4 14-6-16,13 19 5 15,5 7 1-15,1-1 1 16,-2-2-2-16,-7-10 5 15,-9-5 2-15,-8-16 8 16,-3-8 23-16,-5-19 20 16,-2-8 17-16,1-19 25 15,3-13-18-15,1-21-19 16,1-13-18-16,6-16-35 16,2-9-5-16,4-2-8 15,-1 3-2-15,1 12-10 16,-5 9-2-16,-4 24-2 15,-2 11-10-15,-8 27-1 16,0 12-2-16,5 20 0 16,4 11 7-16,10 8 13 15,4 7 0-15,1 1 2 0,1-5 3 16,-1-7 1-16,-7-11 2 16,-4-15 3-16,-1-10 2 15,-6-13 10-15,0-6 3 16,3-16 8-16,0-7-1 15,7-21-4-15,1-8-3 16,6-17-8-16,2-4-1 0,4-8-7 16,-2-5-4-16,0 7-3 15,-6 10-1-15,-14 24-1 16,-8 18-6-16,-8 20-25 16,-5 7-81-16</inkml:trace>
  <inkml:trace contextRef="#ctx0" brushRef="#br0" timeOffset="88995.7687">15408 11981 522 0,'-1'12'308'16,"0"15"8"-16,-1 0-154 15,2 3-73-15,2-2-17 16,2-6-33-16,1-2-10 15,0-11 5-15,-2-7 11 16,0-11 16-16,-3-5 29 0,-5-16 39 16,-2-3 2-16,-7-11-5 15,3-3-27-15,2 0-54 16,3 5-20-16,9 13-26 16,5 6-13-16,11 9-19 15,6 5-4-15,10 3 5 16,2 3-22-16,5 4-157 15</inkml:trace>
  <inkml:trace contextRef="#ctx0" brushRef="#br0" timeOffset="89183.2807">15457 12052 779 0,'4'4'395'16,"11"0"-118"-16,5-4-124 15,15 1-100-15,4 0 42 16</inkml:trace>
  <inkml:trace contextRef="#ctx0" brushRef="#br0" timeOffset="89667.2428">15812 12224 387 0,'8'-9'273'0,"12"-9"29"16,-5 0-40-16,-8-4-72 16,-5 2-21-16,-10 4-33 15,-5 1-27-15,-12 10-29 16,-2 5-25-16,-3 8-41 16,4 5-9-16,8 2-11 15,6 0-2-15,12-1-5 16,1-5 0-16,12-4 4 15,5-1 5-15,2-7 8 0,-1-3 6 16,-3 0-1-16,-3-1-2 16,-4 4-10-16,-1 8-5 15,-2 10-3-15,1 6-2 16,1 10 5-16,2 3 1 16,4 9 2-16,-2 0 4 15,-4 0-15-15,-6-3 39 16,-15-7 87-16,-10 1 51 0,-15-11 83 15,-8-7-22-15,0-13-73 16,3-5-49-16,16-10-71 16,8-5-62-16</inkml:trace>
  <inkml:trace contextRef="#ctx0" brushRef="#br0" timeOffset="94413.5244">16325 11669 903 0,'22'-1'372'15,"-12"1"-197"1,2 0-65-16,64-3-33 0,21-3-22 0,31 1 4 16,-27 3-99-16</inkml:trace>
  <inkml:trace contextRef="#ctx0" brushRef="#br0" timeOffset="94616.1905">16391 11721 665 0,'0'4'313'16,"1"4"-124"-16,33-4-87 16,22 1-21-16,28-3-43 15,10-2-21-15,10 1-7 16,-6 2-21-16</inkml:trace>
  <inkml:trace contextRef="#ctx0" brushRef="#br0" timeOffset="94788.0283">17009 11657 368 0,'3'-1'195'16,"7"3"-7"-16,7 8-9 16,3 10 30-16,1 4-8 15,-9 4-12-15,-5-1-4 16,-11 0-38-16,-12-5-18 0,-7-4-37 15,-9-4-77-15,-15-14-425 16</inkml:trace>
  <inkml:trace contextRef="#ctx0" brushRef="#br0" timeOffset="94944.2999">16425 11597 1003 0,'-19'5'405'0,"-18"10"-255"16,7 9-29-16,23 10-39 15,16 5-18-15,28 5-28 16,14 1-12-16</inkml:trace>
  <inkml:trace contextRef="#ctx0" brushRef="#br0" timeOffset="95752.9164">1724 13329 1111 0,'9'2'444'0,"11"-2"-221"15,30-2-190-15,20 0 2 16,23-6 0-16,10 1-11 15,0 7-6-15,0 0-97 16</inkml:trace>
  <inkml:trace contextRef="#ctx0" brushRef="#br0" timeOffset="96002.5983">1839 13525 961 0,'0'0'389'0,"7"-3"-221"16,16 0-58-16,36-4-41 16,9-4-5-16,25 3-27 15,3 0-8-15,-4 7-8 16,-1 1-1-16,-22-4-86 15,-7 2-96-15</inkml:trace>
  <inkml:trace contextRef="#ctx0" brushRef="#br0" timeOffset="96158.6802">2507 13226 1034 0,'9'7'450'16,"17"13"-241"-16,-7 6-19 15,-11 13-43-15,-2 4-22 16,-14 4-33-16,-7-2-26 0,-14-7-80 16,-9-2-111-16</inkml:trace>
  <inkml:trace contextRef="#ctx0" brushRef="#br0" timeOffset="96362.1631">1874 13259 1248 0,'-21'15'481'0,"-17"21"-326"16,13 9-59-16,23 9-40 15,8 0-8-15,28-2-24 16,8-5-6-16,16-6 46 15</inkml:trace>
  <inkml:trace contextRef="#ctx0" brushRef="#br0" timeOffset="97514.2733">3370 13297 452 0,'-3'5'288'0,"-3"3"2"15,4-4-27-15,6-8-75 16,7-10-38-16,11-17-63 15,6-6-42-15,5-8-21 16,-5-2-2-16,-8 1-6 16,-5 5-2-16,-8 7 23 15,-5 6 21-15,-2 19 13 0,-1 5-6 16,-6 19-31-16,4 14-28 16,3 18-16-16,-1 12 4 15,9 15 5-15,3 1 1 16,6-1 5-16,4-10 1 15,-3-19-95-15,-1-10-139 16</inkml:trace>
  <inkml:trace contextRef="#ctx0" brushRef="#br0" timeOffset="97701.9294">3245 13530 995 0,'4'2'399'0,"10"3"-215"15,11-5-80-15,36-1-28 16,13-3-4-16,24-6-33 16,2 8-18-16,-2-2-9 15,-6 3-27-15,-21 3-142 16,-8 2-27-16</inkml:trace>
  <inkml:trace contextRef="#ctx0" brushRef="#br0" timeOffset="98061.4087">3498 13789 1075 0,'-15'-4'465'0,"-10"-5"-222"15,12-12-143-15,12-2-27 16,19-5-45-16,12 5-25 15,7 3-3-15,11 10 12 16,-1 15 6-16,-5 7 2 0,-13 21 36 16,-16 5 15-16,-29 16 6 15,-14 2-1-15,-9 3-36 16,-5-6-15-16,3-19 4 16,3-9-31-16,-1-20-96 15,8-5-33-15,10-15-37 16,10-5 22-16,19-3 71 15,9-2 45-15,14 13 48 16,4 5 20-16,3 21 26 16,2 8-10-16,-4 8-29 15,4 4-9-15</inkml:trace>
  <inkml:trace contextRef="#ctx0" brushRef="#br0" timeOffset="98778.8419">4108 13344 895 0,'6'2'397'0,"5"3"-179"0,9 17-125 16,-3 9 8-16,-3 12-11 15,-7 1-8-15,-7-3-7 16,-5-4-15-16,-2-13-24 15,0-6-2-15,2-17 11 16,-1-6-1-16,3-17-6 0,-1-6-9 16,6-13-30-16,5-1-11 15,13 4-11-15,2 9-8 16,7 18 10-16,3 11 10 16,-7 21 15-16,3 4 10 15,-11 11 3-15,-4-1-1 16,-9-3-1-16,-2-4-2 15,-2-12 0-15,-2-3-2 16,5-11 0-16,-2-8 0 16,8-14-4-16,2-7-3 0,2-17-3 15,9 4-2-15,0 2-2 16,1 4 2-16,0 18 5 16,-3 7 8-16,-4 15 10 15,-1 10 4-15,-2 10 2 16,-2 7 2-16,0 2 1 15,-4-1-2-15,-5-3-5 16,0-4 34-16,2-2-125 16</inkml:trace>
  <inkml:trace contextRef="#ctx0" brushRef="#br0" timeOffset="99215.9246">4802 13314 1115 0,'2'-1'510'0,"2"-1"-248"15,-7 14-135-15,-1 6-33 16,-4 13-33-16,0 8 4 15,3 6-14-15,2-1-7 0,7-2-23 16,6-9-6-16,7-11-1 16,6-2 3-16,9-14 3 15,-1-3 2-15,-1-7 3 16,-6-12 1-16,-6-8 1 16,0-4 0-16,-4-11-3 15,-1 0-2-15,-8-4-3 16,-3 5-2-16,-2 13-8 15,-5 8-4-15,2 18-9 16,-4 8-3-16,0 19-1 16,4 8 2-16,3 8 5 15,0 2 1-15,8-5 1 16,-2-4 2-16,6-7-64 16,5-6-336-16</inkml:trace>
  <inkml:trace contextRef="#ctx0" brushRef="#br0" timeOffset="99434.8037">5127 13618 967 0,'0'1'426'0,"2"2"-194"0,2 13-102 16,2 6-14-16,-3 9-15 15,-1 6-19 1,-2 0-32-16,0 0-14 0,3-7-17 16,0-8 41-16,1-12-163 15,0-8-267-15</inkml:trace>
  <inkml:trace contextRef="#ctx0" brushRef="#br0" timeOffset="99716.6667">5132 13621 1089 0,'9'-2'448'0,"12"-5"-245"0,4 5-89 0,7-1-43 15,2 4-21-15,-2 4-34 16,-5 2-8-16,-12 6-2 16,-10-2 3-16,-7 5 5 0,-8-4 3 15,-2-5-1-15,2-3-23 16,9-6-34-16,5 0-8 15,11-2-6-15,5 3 16 16,5 5 22-16,-3 4 4 16,-6 10 8-16,-7 3 45 15,-13 9 32-15,-12 2 6 16,-17-2 9-16,-3-3-36 16,-6-14-60-16,4-6-70 0</inkml:trace>
  <inkml:trace contextRef="#ctx0" brushRef="#br0" timeOffset="100123.0067">5181 13067 1076 0,'1'-10'466'0,"4"-6"-206"0,3-2-83 16,13 5-65-16,3 4-27 15,8 7-62-15,6 11-10 16,-10 5-1-16,-6 4 1 15,-17 2 5-15,-8 0 1 16,-13 5 1-16,-5-1-3 16,1-2-3-16,0-7-1 15,14-4-6-15,6-4-2 16,12-3-4-16,6 0 1 0,12-3 4 16,5 2 3-16,2 0 1 15,0 2-1-15,-5-1 1 16,-4 1 63-16</inkml:trace>
  <inkml:trace contextRef="#ctx0" brushRef="#br0" timeOffset="100716.4614">5917 13537 956 0,'1'3'462'16,"1"-3"-162"-16,9 3-82 16,13-4-74-16,10-6-28 15,35 0-26-15,11-1-22 0,15 1-17 16,-5 6-5-16,-29-1-15 16,-14 2-8-16,-20 6-153 15</inkml:trace>
  <inkml:trace contextRef="#ctx0" brushRef="#br0" timeOffset="101654.9959">6996 13092 1220 0,'-14'6'498'15,"-25"10"-300"-15,-6 13-80 0,-1 18-72 16,-3 12-15-16,26 23-27 15,22 4-4-15,31-4-7 16,21-8 0-16,24-33 6 16,3-13 4-16,27-28 23 15,-5-15 37-15,-17-16 75 16,-10-14 13-16,-41-12 15 16,-15-5-29-16,-23-4-64 15,-16 5-14-15,-31 16-35 16,-12 6-9-16,-12 18-17 15,4 11 14-15,20 10-116 16,8 6-64-16</inkml:trace>
  <inkml:trace contextRef="#ctx0" brushRef="#br0" timeOffset="101873.7162">7282 13245 1148 0,'-20'11'562'16,"-25"22"-188"-16,-9 11-110 16,-9 17-101-16,2 8-42 15,9-7-61-15,11 0-16 0,21-13-38 16,7-11-8-1</inkml:trace>
  <inkml:trace contextRef="#ctx0" brushRef="#br0" timeOffset="102389.2254">7938 13478 1089 0,'0'-1'470'16,"0"-2"-246"-16,15 3-135 16,10 0-17-16,21 1-28 15,7-1-8-15,10-1-14 16,-1 1-7-16,-10 1-63 15,-11 1-57-15</inkml:trace>
  <inkml:trace contextRef="#ctx0" brushRef="#br0" timeOffset="102592.2734">7969 13641 644 0,'7'2'396'16,"17"-1"37"-16,5-1-130 15,23-1-87-15,7-5-31 16,3-2-91-16,0-1-28 16,-18 2 44-16,-8 5 121 0</inkml:trace>
  <inkml:trace contextRef="#ctx0" brushRef="#br0" timeOffset="107317.4325">15752 11155 376 0,'-3'4'264'16,"-2"6"10"-16,0 5-72 16,-5 7-95-16,1 1-37 15,-4 2-3-15,1 1-9 16,7-3-7-16,-2-4 3 15,4-5-34-15,1-8 9 16,2-8 7 0,1-6 2-16,5-13-1 15,-1-6-7-15,4-8-13 16,4-4-3-16,2 4 4 16,1 2 9-16,-4 15 31 0,-2 1 22 15,-6 12 6 1,-4 5-12-16,3 9-35 0,-2 4-21 15,1 4-18-15,1 4 0 16,4 3 0-16,4 6-1 16,4 1 1-16,1 1 1 15,4-5 8-15,-3-3-42 16,-3-6-127-16,-1-4-117 16</inkml:trace>
  <inkml:trace contextRef="#ctx0" brushRef="#br0" timeOffset="107474.0554">15697 11300 801 0,'2'0'372'0,"8"2"-153"16,6 0-67-16,14-1-76 16,5 1-27-16,10 1-34 15,5-1-32-15</inkml:trace>
  <inkml:trace contextRef="#ctx0" brushRef="#br0" timeOffset="107833.1236">15959 11252 490 0,'-4'1'343'0,"-5"1"-4"16,8 2-142-16,4-1-40 16,13 1-76-16,7-1-22 15,8-2-26-15,-1 2-8 0,-2-3-9 16,-4 0-3-16,-5 0 1 16,-3 0 1-16,-5-3 3 15,-5-1-5-15,-5-3-9 16,-1-1-4-16,0-3-14 15,1 3-5-15,4 3-4 16,-2 2-2-16,2 4 4 16,0 5 6-16,-2 6 31 15,2 0 21-15,-4 3 25 16,-3-3 4-16,0-4-19 16,0 0-39-16</inkml:trace>
  <inkml:trace contextRef="#ctx0" brushRef="#br0" timeOffset="108082.8735">16266 11133 759 0,'-1'-1'446'16,"0"1"-45"-16,-1 1-111 15,0-1-109-15,1 0-36 16,1 7-53-16,3 14-28 16,8 31-34-16,-3-28-12 15,-1-3-10-15,-1-3 0 0,-3-2-16 16,-2-3-55-16,-2-1-191 16</inkml:trace>
  <inkml:trace contextRef="#ctx0" brushRef="#br0" timeOffset="108445.9299">16219 11151 926 0,'1'-4'447'16,"6"-6"-164"-1,6 0-86-15,10 4-104 0,2 0-32 16,6 5-45-16,1 3-13 15,-3 5-4-15,0 1-3 16,-8 2 2-16,-6-2 1 16,-9 5 1-16,-6-3 4 15,-2-1 8-15,0 0 1 16,2-7-4-16,5 0-3 0,3-2-8 16,5 0-4-16,7 5 0 15,-1 1-1-15,1 5-2 16,-3 3-3-16,-12 3 0 15,-1 4-1-15,-11 1 16 16,-7 0 32-16,-12-6 42 16,-9-4 8-16,-3-5-11 15,6-4-28-15,10-3-59 16,8 1 245-16</inkml:trace>
  <inkml:trace contextRef="#ctx0" brushRef="#br0" timeOffset="114484.471">9010 13112 525 0,'1'-7'354'0,"1"-1"34"0,0 4-113 16,0 17-114-16,0 12-29 16,2 28-46-16,0 20-14 15,-4 25-12-15,0 6-6 16,-2-6-16-16,1-13-11 16,1-24-11-16,4-11-18 15,5-22-179-15</inkml:trace>
  <inkml:trace contextRef="#ctx0" brushRef="#br0" timeOffset="114672.3194">8980 13187 902 0,'0'-3'424'0,"10"-1"-190"15,11 0-92-15,31 2-109 16,17 5-16-16,17 2-3 16,5 5-14-16</inkml:trace>
  <inkml:trace contextRef="#ctx0" brushRef="#br0" timeOffset="114871.5434">9062 13559 964 0,'1'-1'464'16,"11"0"-119"-16,12-3-148 15,30 3-95-15,11 2-14 16,8 4-55-16,1-1-8 15</inkml:trace>
  <inkml:trace contextRef="#ctx0" brushRef="#br0" timeOffset="115433.5795">9641 13748 886 0,'3'-7'386'0,"3"-8"-190"0,-6-2-40 16,-6-3-53-16,-7 2-11 15,-7 2-27-15,-3 5-15 16,-4 11-29-16,1 4-19 16,1 9-23-16,5 5-7 15,10 4 1-15,6 3 5 16,7-4 10-16,6-4 4 15,8-9 6-15,2-2 2 16,7-10 2-16,0-5 3 16,-2-3 1-16,-1-3-1 0,-5 5-5 15,-2 8-5-15,-2 10-7 16,-3 8 10-16,-3 21 2 16,-1 10 11-16,-7 15 18 15,0 2 10-15,-8-6 53 16,-5-8 38-16,-10-15 45 15,-2-8 3-15,-7-16-33 16,-4-9-38-16,0-18-51 16,17-7-61-1,9 12-166-15,1 0-90 16</inkml:trace>
  <inkml:trace contextRef="#ctx0" brushRef="#br0" timeOffset="115980.3198">9072 12950 589 0,'-3'7'345'16,"-3"0"13"-16,15 2-225 16,14 2-26-16,28-7-28 15,12 0-20-15,18-4-26 16,6-4-12-16,-3-2-4 16,-4 0 1-16,-16-1-11 15,-13 0-17-15,-26 1-24 16,-9 2-5-16,-15-2 7 15,-2 2 17-15,-8-2 19 16,-6-4 3-16,2 2 1 0,1-2-2 16,8 1 8-16,4 6 0 15,5 8 12-15,4 4 5 16,4 10 5-16,2 4 19 16,-4 4 16-16,-4-2 1 15,-6-4 36-15,1 0 8 16</inkml:trace>
  <inkml:trace contextRef="#ctx0" brushRef="#br0" timeOffset="116511.8294">10268 13512 449 0,'0'-5'307'16,"0"-3"36"-16,-1-2-52 16,-6 5-77-16,-5 1-38 15,-7 1-78-15,0 8-40 16,1 4-47-16,0 5-13 0,9 3-15 15,3-3-5-15,12 0 2 16,9-4 3-16,7-1 17 16,1-3 21-16,-1-6 39 15,-5-2 24-15,-6-10 33 16,-3 2 0-16,-9-4 11 16,-4 1-8-16,-9 8-29 15,-4 1-13-15,0 9-44 16,-2 0-16-16,9 1-15 15,7 0-25-15</inkml:trace>
  <inkml:trace contextRef="#ctx0" brushRef="#br0" timeOffset="117519.8819">10913 13213 367 0,'-2'-2'248'15,"0"-4"28"-15,2 1-110 16,0 4-64-16,0 0-9 15,0 0 5-15,-1 0 6 16,-1 0 15-16,1 1 5 0,0 0-22 16,-6 10-16-16,-43 67-17 15,25-12-18-15,5 18-19 16,-2 2 0-16,8-12-18 16,6-13-5-16,3-23-26 15,10-11-44-15,9-22-91 16,1-13-55-16,5-18-103 15,-2-9-2-15,-11-18 66 16,-3-4-19-16,-4-13 155 16,-4-3 41-16,7 11 116 15,3 5 114-15,-3 22 44 16,2 11 32-16,-4 11-53 16,-1 6-42-16,2 9-74 15,8 6-35-15,4 7-36 16,7 5 3-16,5 9 11 15,6 7 7-15,7 10 4 0,4 5-2 16,9 10-6-16,-6-4 1 16,-8-9 1-16,-7-2 0 15,-21-17 4-15,-2-3-2 16,-9-4 1-16,-5-8 3 16,-10 0 1-16,-11-6 1 15,-21-2-1-15,-8 2-3 16,-17 1-8-16,3 4-3 0,13 1-4 15,7-3 3-15,22-4-44 16,12-6-85-16</inkml:trace>
  <inkml:trace contextRef="#ctx0" brushRef="#br0" timeOffset="118004.4909">11370 13525 735 0,'-5'6'422'16,"-2"6"11"-16,3 8-300 15,4 5-28-15,7 7-44 0,7-2-24 16,10-1-17-16,0-4 2 16,0-13 4-16,5-7 3 15,-4-11 10-15,-2-8 6 16,-1-9 10-16,-7-5 3 16,-3-5 0-16,-6-1-6 15,-8 3-16-15,0 4-11 16,-4 16-25-16,3 5-8 0,1 19-10 15,2 9-3-15,0 11 8 16,2 8 4-16,5 6 4 16,2 7 1-16,-1 11 1 15,2 11 0-15,-10-1 10 16,-2-6 10-16,-15-14 29 16,-10-13 8-16,-13-10 2 15,-6-7-2-15,-3-18-15 16,2-11-19-16,15-28-104 15,8-8-84-15</inkml:trace>
  <inkml:trace contextRef="#ctx0" brushRef="#br0" timeOffset="118495.7788">11210 13184 946 0,'5'0'391'0,"15"3"-221"0,0-6-54 15,22-4-30-15,12-1-21 16,12-1-33-16,13 1-8 16,-16 3-9-16,-8 5 0 15,-26 0-5-15,-13 4 1 16,-17-4 4-16,-8 0 1 15,-7-3 7-15,-3-2-1 0,2-5-7 16,1 0-4-16,7 3-12 16,5 3-9-16,10 5 13 15,4 2 9-15,10 6 16 16,0 4 13-16,-1 8 49 16,-4 3 27-16,-14 5 28 15,-4 1-2-15,-10-4-55 16,-1-3-28-16</inkml:trace>
  <inkml:trace contextRef="#ctx0" brushRef="#br0" timeOffset="127522.665">22380 5557 849 0,'-2'26'301'16,"-2"24"-219"-16,4 54-84 16,0 26 0-16,1 41 18 15,-2 14 6-15,-10 2 3 16,-8-5 11-16,-13-19 8 15,4-16 2-15,11-31 9 16,11-16-81-16</inkml:trace>
  <inkml:trace contextRef="#ctx0" brushRef="#br0" timeOffset="127959.6675">22419 5558 853 0,'-20'12'382'0,"-27"17"-136"16,-6 6-89-16,-5 11-81 16,5 4-12-16,14-2-56 15,13-5-1-15,17-18-16 16,9-11-12-16,21-25-8 16,7-14-1-16,15-16 17 15,-2-8 13-15,2-3 7 16,-3 2 33-16,-17-7 31 15,0 3 24-15,-12 9 33 16,-4 8-19-16,0 27-39 16,-5 12-29-16,2 27-35 15,5 11-15-15,14 12 5 16,12 8 4-16,16-1-53 16,8-6 26-16</inkml:trace>
  <inkml:trace contextRef="#ctx0" brushRef="#br0" timeOffset="128263.7367">22954 4961 1090 0,'-1'-1'468'0,"-2"6"-272"0,-2 13-93 16,2 23-83-16,2 11-13 15,4 16 5-15,9 13 0 16,4 4-1-16,2-5 2 15,5-16 9-15,-4-12-38 0</inkml:trace>
  <inkml:trace contextRef="#ctx0" brushRef="#br0" timeOffset="128435.9405">22783 5217 922 0,'19'-8'399'0,"27"-6"-143"16,17 5-69-16,27 10-68 15,9 7-15-15,4 8-56 16</inkml:trace>
  <inkml:trace contextRef="#ctx0" brushRef="#br0" timeOffset="129404.0733">20108 4949 1044 0,'-3'1'400'0,"3"12"-298"16,4 16-64-16,5 44-54 16,5 26 9-16,3 53 14 0,1 21 2 15,1 14 3 1,-4-8 0-16,-5-22-1 0,-5-9-1 15,-5-29 0-15,0-13 2 16,6-27-45-16,2-20-79 16</inkml:trace>
  <inkml:trace contextRef="#ctx0" brushRef="#br0" timeOffset="129655.9965">20005 6182 975 0,'-1'0'421'16,"1"1"-204"-16,9 25-139 15,11 14-32-15,12 19-10 16,1 10 17-16,1 2 2 16,-8-12 3-16,0-13-9 15,-1-18-23-15,4-34 65 16,5-16 13-16,10-35 3 15,5-9 1-15,-1-15-78 16,-1 2-2-16</inkml:trace>
  <inkml:trace contextRef="#ctx0" brushRef="#br0" timeOffset="130242.0403">20825 6707 531 0,'4'-8'373'15,"10"-10"61"-15,0-3-147 16,-4-11-99-16,2-3-31 16,-12-5-47-16,-3-2-12 0,-10 8-16 15,-8 4-9-15,-8 11-28 16,-3 10-17-16,-6 18-30 15,0 12-16-15,5 16-14 16,6 9 5-16,13 6 7 16,8 0 2-16,15-9-1 15,9-12-3-15,13-22 3 16,3-11 2-16,2-19 16 16,1-2 5-16,-6-4 8 15,-7 3 1-15,-4 13-5 16,-4 9-3-16,-7 20-5 15,5 16 0-15,0 24 0 16,-6 4 2-16,-3 12 4 16,-5-3 5-16,-20-5 14 15,-3-4 7-15,-15-12 11 16,-6-10 3-16,-5-21-5 16,-1-12-12-16,3-27-60 15,3-14-50-15,16-18-156 0,5-12-150 16</inkml:trace>
  <inkml:trace contextRef="#ctx0" brushRef="#br0" timeOffset="130634.2458">20686 6193 1208 0,'0'-2'547'16,"1"-2"-221"-16,17 3-238 16,11 0-37-16,24 2-41 15,9 2-5-15,1 0-4 16,-3 1 67-16,-18-3-176 15,-7-1-41-15,-14-1-35 16,-9-6-65-16,-13-6 184 0,-9-6 45 16,-4-4 71-16,2 3 22 15,5 5 25-15,5 5 4 16,5 10-23-16,5 6-17 16,6 9-27-16,2 7-2 15,-3 9 53-15,-6 5 31 16,-7 2 44-16,-10-3 0 15,-3-10-58-15,-2-7-10 16</inkml:trace>
  <inkml:trace contextRef="#ctx0" brushRef="#br0" timeOffset="134376.7862">12253 13497 804 0,'5'0'369'16,"8"0"-118"-16,6 0-116 16,21-5-54-16,9 0-8 15,18 2-34-15,5-2-16 31,-7 2-52-31,-8 1-77 16</inkml:trace>
  <inkml:trace contextRef="#ctx0" brushRef="#br0" timeOffset="134595.0837">12295 13623 742 0,'10'2'428'16,"9"0"-66"-16,26-3-120 31,15 0-25-31,18-3-71 16,-1 4-39-16,-11 2-57 15,-13 2 3-15</inkml:trace>
  <inkml:trace contextRef="#ctx0" brushRef="#br0" timeOffset="135871.9253">13144 13442 805 0,'7'2'338'16,"0"1"-177"-16,2 13-97 15,3 8-1-15,-3 16 11 16,-4 3 44-16,-1 2 9 16,-4-2-12-16,0-12-24 15,6-7-52-15,-3-14 1 16,1-12 5-16,3-14 13 0,-3-10 8 15,3-12-5-15,4-3-6 16,1-2-9-16,1 8 0 16,6 12-15-16,-2 9-5 15,2 18-11-15,1 4-11 16,-6 9-1-16,0 1 3 16,-7 5 2-16,-5 2 1 0,-2-5 0 15,-2-2 0-15,4-9 0 16,4-7-2-16,6-10 1 15,1-6-4-15,4-15-2 16,3 1-1-16,3-6-3 16,1 9-1-16,2 14-2 15,-3 5-1-15,-6 19 1 16,-2 7 2-16,-7 10 4 16,-2 6 2-16,-6 1 3 15,-1-2-2-15,1-4-4 16,1-3-58-16</inkml:trace>
  <inkml:trace contextRef="#ctx0" brushRef="#br0" timeOffset="136543.2543">13914 13698 618 0,'11'-2'373'16,"4"-1"-67"-16,4-5-72 16,1-2-34-16,-2-2-57 15,2-4-26-15,-7-2-29 16,-5 0-7-16,-20 0-5 31,6 10-3-31,1 0-6 0,-31-22-15 0,-14 10-31 16,-4 10-12-16,18 24-29 15,4 9-9-15,9 5 2 0,7 0 2 16,10 0 4 0,11-1 1-16,11-6-6 0,8-7-5 15,10-13 2-15,0-7 5 16,4-6 15-16,-3-4 9 15,-9 1 8-15,-3 1 2 16,-11 5-5-16,-3 9 3 16,-7 19 9-16,-3 6 6 15,-7 25 4-15,-3 6-2 16,-7 11-12-16,2 2-6 0,-2-4 1 16,-1-9 1-16,2-17 5 15,-4-9 5-15,-2-15 17 16,-2-11 6-16,-5-12 5 15,3-7-7-15,1-15-37 16,0-3-41-16,13-6-148 16,-4-3-209-16</inkml:trace>
  <inkml:trace contextRef="#ctx0" brushRef="#br0" timeOffset="137105.9657">13703 13195 1061 0,'0'0'427'0,"3"0"-256"16,10-2-77-16,21-1-51 15,13-3-2-15,29-1-16 16,10 4-10-16,-3 4 1 15,-15-1-2-15,-27 5-21 16,-12-3-3-16,-22-1-10 16,-3 1 2-16,-5-4 24 15,-7-4 4-15,-3-4 6 16,-2-5-3-16,-4 0-7 16,-3-1-3-16,6 3-5 15,2 6-4-15,6 3-1 16,2 1 2-16,4 3 9 15,0 0 4-15,0 0 4 16,0 0 0-16,13 6 2 0,33 16 5 16,-29-9 19-16,-2 3 15 15,-9 1 14-15,-5 3 18 16,-4 0 21-16,-5 0-9 16,-6-3-17-16,-4-1-5 15,-7-1 115-15</inkml:trace>
  <inkml:trace contextRef="#ctx0" brushRef="#br0" timeOffset="137949.5771">14457 13623 379 0,'0'-1'256'0,"0"0"19"0,0 0-37 15,-1 0-72-15,0 0-31 16,0 1-58-16,0 0-17 16,0 0-13-16,-1 0-7 15,1 0-12-15,0 0-8 16,0 0-15-16,-1 2-3 0,0 3 1 15,2-3 7-15,0-2 32 16,7 5 35-16,5-3 65 16,26-2 16-16,-36-13-6 15,-2 2-25-15,-7 4-66 16,-8 3-8-16,-10 17-677 16</inkml:trace>
  <inkml:trace contextRef="#ctx0" brushRef="#br0" timeOffset="145777.5543">15106 13035 874 0,'-16'12'419'0,"-22"21"-146"15,-4 19-53-15,-6 35-78 16,9 17-32-16,25 14-56 15,14-2-21-15,31-23-16 16,12-15-1-16,14-26 34 0,-2-13-122 0</inkml:trace>
  <inkml:trace contextRef="#ctx0" brushRef="#br0" timeOffset="146399.2288">15316 13543 730 0,'-3'1'397'0,"-5"7"-94"0,0 2-138 16,2 10-123-16,4 3-25 15,4 4-13-15,7 0-1 16,9-1 3-16,2-5 4 16,8-11 9-16,3-8 3 15,0-11 7-15,0-9 1 16,-5-7-1-16,-5-3 3 16,-8-4 3-16,-3 4 13 0,-1 10 24 15,-11 4 2-15,1 19-14 16,-5 4-18-16,-3 14-34 15,5 9-8-15,5 16-2 16,0 12 1-16,6 11 0 16,0 5 1-16,-10-9 3 15,-1-5 1-15,-13-12 37 16,-9-6 18-16,-11-10 31 16,-3-5 12-16,-5-20-16 15,0-11-13-15,8-19-36 16,7-9-28-16,13-10-51 15,11 0-51-15,7-10-86 16,10 6-49-16</inkml:trace>
  <inkml:trace contextRef="#ctx0" brushRef="#br0" timeOffset="146999.1463">15227 13318 701 0,'11'0'394'0,"6"-4"-64"0,13 1-140 15,14 0-14-15,15-1-65 16,6 4-31-16,2 0-41 16,-8 1-12-16,-20-1-10 15,-10 3 0-15,-16-2-14 16,-5-1-27-16,-6-1-88 15,-2-9-53-15,-6-2-37 16,-2-3 25-16,-3-5 85 16,-1 4 64-16,3 4 93 15,2 3 31-15,2 8 19 16,5 2-12-16,3 8-29 16,1 6-19-16,4 7 31 15,-4 8 33-15,-3 5 30 16,-4 2 2-16,-1-4-45 15,-6-6 6-15</inkml:trace>
  <inkml:trace contextRef="#ctx0" brushRef="#br0" timeOffset="148923.719">15778 13670 708 0,'25'-4'381'0,"15"-1"-94"16,21 1-139-16,6 4-36 15,-7 4-59-15,-4 0-11 16</inkml:trace>
  <inkml:trace contextRef="#ctx0" brushRef="#br0" timeOffset="149423.1956">16324 13192 1079 0,'-6'4'498'0,"-1"1"-183"0,5 17-234 0,2 11-44 15,9 22-28-15,-1 8-3 16,2 15 1-16,2 0-1 31,-6-8 4-31,1-6 1 16,-3-18 4-16,-1-13 2 15,-3-13 4-15,0-9 26 0,-4-9 61 0,2-2 9 16,2-7 6-16,0 6-25 16,1-4-65-16,8-22-14 0,51-28-17 15,-26 32-2-15,-4 10-6 16,-3 9 0-16,-6 12 3 15,-4 10-1-15,-7 11 2 16,0 3 2-16,-5 2 1 16,-3-5 2-16,1-10-152 15</inkml:trace>
  <inkml:trace contextRef="#ctx0" brushRef="#br0" timeOffset="149940.2216">16266 13061 1006 0,'5'0'438'15,"5"0"-188"-15,14 0-160 16,13 0-30-16,21-2-16 15,6 2-13-15,2-3-18 16,-5 3-3-16,-17 0 3 16,-8 1 1-16,-13 1 3 15,-6-1-3-15,-11 1-5 16,-6-7-1-16,-8-2-2 16,-5-6 6-16,-2-6 3 15,4 1-2-15,0 2-4 16,7 2 0-16,3 7-6 15,4 8 3-15,9 9 1 16,-1 4 3-16,3 9 37 16,-4 0 14-16,-2 0 13 0,-3 0 1 15,-6-8-32-15,1-1 42 16,-1-7 337-16</inkml:trace>
  <inkml:trace contextRef="#ctx0" brushRef="#br0" timeOffset="150377.7983">17059 13105 976 0,'7'-3'474'0,"8"3"-174"0,6 10-81 16,7 18-87-16,-1 14-4 16,-1 25-13-16,-12 9 0 15,-20 14-21-15,-9 3-19 16,-18-4-19-16,0-8-12 16,5-11-5-16,0-10-1 15,8-19-1-15,4-8-3 16,1-21-12-16,2-6 0 15,2-7-27-15,-2-2-33 0,4-3 327 16</inkml:trace>
  <inkml:trace contextRef="#ctx0" brushRef="#br0" timeOffset="156501.0118">1717 14945 782 0,'-7'0'417'0,"-6"0"-119"15,16 5-147-15,13 0-32 16,26-2-53-16,24 2-10 16,29-4-2-16,12-3-4 15,12-3-19-15,-5 0 49 31,-16-5-202-31,-12 5-128 0</inkml:trace>
  <inkml:trace contextRef="#ctx0" brushRef="#br0" timeOffset="156743.7424">1867 15096 1075 0,'-2'-1'416'0,"5"-2"-294"15,15 1-45-15,32 2-20 16,13-5-6-16,22-2-8 16,7 2-5-16,0-3-18 15,-3 1 0 1,-15 2-87-16,-16 2-119 0</inkml:trace>
  <inkml:trace contextRef="#ctx0" brushRef="#br0" timeOffset="156978.0718">2476 14799 711 0,'9'-5'425'0,"18"-5"4"16,8 8-246-16,12 6-112 0,2 9-20 15,-14 13-19-15,-3 7 2 16,-31 9 9 0,-9 4 3-16,-23-4-6 15,-2-4-7-15,4-10-60 0,2-11-81 16</inkml:trace>
  <inkml:trace contextRef="#ctx0" brushRef="#br0" timeOffset="157306.0827">1835 14805 1163 0,'-24'19'482'16,"-20"22"-302"-16,3 8-53 0,23 8-56 0,13-2-40 16,26-1-30-16,15-7 0 15,30-14 47-15,17-6 16 16</inkml:trace>
  <inkml:trace contextRef="#ctx0" brushRef="#br0" timeOffset="158259.2092">3487 14816 696 0,'4'-25'372'0,"7"-30"-67"0,-6-2-51 16,-2 6-54-16,-3 6-10 15,-3 16-23-15,0 9-19 16,-1 18-53-16,3 7-36 16,0 21-58-16,3 16-9 15,8 24-1-15,-5 10 5 16,5 6 4-16,2-4-15 0,3-17-138 15,6-14-170-15</inkml:trace>
  <inkml:trace contextRef="#ctx0" brushRef="#br0" timeOffset="158438.3066">3240 15073 950 0,'0'0'460'0,"0"0"-112"15,24 0-244-15,19 0-40 16,29-3-19-16,13 3-7 16,17 5-24-16,-4 1 5 0,-8 4-152 15,-9 2-177 1</inkml:trace>
  <inkml:trace contextRef="#ctx0" brushRef="#br0" timeOffset="158798.911">3392 15330 1075 0,'1'-16'450'16,"2"-13"-243"-16,20 1-115 15,11 5-12-15,15 10-26 16,4 9-12-16,-5 13-13 0,-3 11 16 16,-23 11 35-16,-14 10 10 15,-24 10 2-15,-12 2-19 16,-8-2-38-16,-3-10-12 16,2-14-14-16,3-10-9 15,0-18-41-15,8-3-14 16,14-8-20-16,8-6-1 15,20 6 9-15,10-1 27 16,11 10 34-16,5 6 13 0,2 11 29 16,2 7-11-16,2 4 81 15,-6 0 373-15</inkml:trace>
  <inkml:trace contextRef="#ctx0" brushRef="#br0" timeOffset="159517.4896">4026 14859 656 0,'9'-3'414'16,"6"-3"3"-16,5 13-209 16,-2 10-25-16,-3 16-49 15,-2 7-17-15,-12 5-29 16,-1-2-15-16,-3-8-26 15,-2-9-15-15,4-14-11 16,1-8 0-16,5-15-10 16,2-8-5-16,5-16-11 15,4 0-5-15,9-4-6 16,1 6 1-16,4 16 5 16,1 4 3-16,-5 13 10 15,-1 9 5-15,-9 12 3 16,-4 6 0-16,-8 4-1 15,-3 1-2-15,-1-7-3 0,0-3 0 16,4-11-2-16,0-10-2 16,11-12-2-1,2-11-3-15,4-12 1 0,6-1-2 16,3 0 2-16,-7 1 1 16,1 20 7-16,-9 7 5 15,-8 15 17-15,1 15 9 0,-9 9 5 16,0 7-1-16,-3 0-14 15,6-1-8-15,3-6-74 16,2-5-21-16</inkml:trace>
  <inkml:trace contextRef="#ctx0" brushRef="#br0" timeOffset="159892.2289">4774 14916 784 0,'-3'12'431'16,"-3"10"-42"-16,2 11-240 15,0 1-19-15,6 1-38 16,5-5-23-16,11-5-20 0,2-2-9 15,5-9-11-15,1-6 0 16,4-15 5-16,-3-5 3 16,-1-14 2-16,-2-6-3 15,-11-4-11-15,-2-2-3 16,-9 1-11-16,0 12 12 16,-3 12 16-16,-2 10 1 15,1 19 2-15,-4 3-15 16,4 11-22-16,2 2-2 0,5-5-1 15,-1 3-1-15,7 0-6 16,-2 2-45-16,2 3-200 16</inkml:trace>
  <inkml:trace contextRef="#ctx0" brushRef="#br0" timeOffset="160142.1698">5193 15104 1206 0,'0'5'480'0,"0"7"-318"0,1 6-59 16,1 11-36-16,1 4-29 15,-1 8-26-15,0 1-2 16,-1-6-3-16,-1-4-66 16</inkml:trace>
  <inkml:trace contextRef="#ctx0" brushRef="#br0" timeOffset="160474.0519">5174 15160 1264 0,'7'-9'517'0,"14"-11"-336"15,6 3-48-15,7 10-79 16,7 1-23-16,-5 13-20 16,-2 4-5-16,-18 3-7 15,-9 6-4-15,-11 3 1 16,-11 3 2-16,-4-1 10 0,-4-5 10 15,4-12-35-15,7-5-15 16,12-5-15-16,5-3-12 16,14 0 25-16,9 2 9 15,-1 7 4-15,3 4 10 16,-9 9 33-16,-11 7 26 16,-10 4 21-16,-11 2 3 15,-9-6-13-15,-5-8-7 0,-1-15-607 16</inkml:trace>
  <inkml:trace contextRef="#ctx0" brushRef="#br0" timeOffset="160847.5715">5293 14605 957 0,'1'-11'463'0,"7"-7"-159"15,6 0-81-15,17 9-99 16,5 6-32-16,3 3-52 15,2 9-13-15,-18 7 0 0,-8 4 1 16,-15 10 5-16,-13 2-1 16,-5 6-10-16,-6-2-2 15,1-11-6-15,8-5-3 16,13-15-3-16,8-5-2 16,15-4-4-16,6-4-2 15,16-4 14-15,4 4-55 16</inkml:trace>
  <inkml:trace contextRef="#ctx0" brushRef="#br0" timeOffset="161253.698">5996 14978 720 0,'21'0'429'0,"15"-2"-36"16,20-2-206-16,8 2-24 15,3 1-70-15,-5 1-22 16,-14 0-33-16,-6 0-1 0,-19-2-149 15,-2-3 7-15</inkml:trace>
  <inkml:trace contextRef="#ctx0" brushRef="#br0" timeOffset="161460.6647">6078 15122 948 0,'19'1'473'0,"13"-3"-203"15,20-1-60-15,8 1-35 16,4-3-83-16,-4 2-30 16,-12 4-12-16,-9 2 198 15</inkml:trace>
  <inkml:trace contextRef="#ctx0" brushRef="#br0" timeOffset="162954.1456">6933 15040 828 0,'-2'1'400'0,"5"3"-115"16,6 2-118-16,22-5-60 16,17 2-8-16,35 1-29 15,9-4-18-15,2-1-14 16,-4-1-79-16</inkml:trace>
  <inkml:trace contextRef="#ctx0" brushRef="#br0" timeOffset="163524.6824">7569 14905 1169 0,'5'6'457'0,"7"14"-303"15,2 7-45-15,0 10-13 16,-3 3-13-16,-5 0-19 15,-4-4-14-15,-4-6-18 16,0-6-5-16,-2-17 4 31,4-7 0-31,2-22-4 0,3-7-3 0,5-16-15 16,7 0-6-16,7 2-8 16,1 3 3-16,9 20 3 15,-3 8 5-15,-3 23 19 16,-5 5-3-16,-9 14 2 15,-3 3-2-15,-12-1-8 16,1 1-2-16,0-6-4 16,-2-5-15-16,7-11-62 15,5-8-6-15,1-15-1 16,3-6 13-16,6-11 59 16,-4-2 3-16,4 2 19 15,5 5 10-15,-5 12 17 16,3 10 7-16,-6 11-6 15,-4 7-4-15,-6 8-12 0,-1 3-7 16,-2 3 19-16,-1 1-54 16</inkml:trace>
  <inkml:trace contextRef="#ctx0" brushRef="#br0" timeOffset="164162.0931">8467 15126 758 0,'2'-7'443'0,"3"-14"-46"16,0-1-102-16,-5-6-107 15,-5-4-36-15,-11 0-50 16,-4 0-22-16,-10 7-43 16,3 10-21-16,-2 18-30 15,-1 14-10-15,6 20 0 0,-2 0 5 16,11 4 7-16,8-3 2 16,18-4 4-16,5-3 0 15,7-16-7-15,6-6-2 16,-4-15 1-16,3-9 2 15,-2-2 13-15,-4-5 4 16,-1 3 3-16,-5 2-1 16,-7 5 0-16,-1 7 1 15,-4 12-1-15,0 8 0 16,1 18-3-16,-3 7-2 0,-5 7-1 16,-6 9 2-16,-8 3 8 15,-6 2 13-15,0-3 12 16,-3-11 3-16,-2-13 0 15,2-15-7-15,-7-18-1 16,6-9-18-16,7-19-105 16,7-9-90-16</inkml:trace>
  <inkml:trace contextRef="#ctx0" brushRef="#br0" timeOffset="164568.1834">8909 14905 1109 0,'-3'-3'585'0,"-3"-4"-154"16,5 2-179-16,-1 1-153 15,3-1-54-15,6 4-106 16,-3-1-73-16</inkml:trace>
  <inkml:trace contextRef="#ctx0" brushRef="#br0" timeOffset="164927.6753">8927 15075 1010 0,'0'-4'447'0,"0"4"-248"16,0 4-46 0,0-4-88-16,0 17-26 0,-2 55-15 15,-1-23-13-15,2 15-6 16,0 7 0-16,-1 1 24 16,-2-3 15-16,-6-10 37 15,-3-6 16-15,-6-10 13 16,1-3-6-16,-2-13-24 15,-2-8-11-15,3-18-28 16,-5-7-11-16,0-16-31 16,8-4-37-16,4-10-119 15,9-4-19-15</inkml:trace>
  <inkml:trace contextRef="#ctx0" brushRef="#br0" timeOffset="165519.4348">8756 14581 548 0,'-4'0'333'0,"0"0"-57"15,8 3-59-15,-4-3-55 16,10 1-29-16,20 1-9 16,57 3-7-16,-29-6-39 15,-2-4-20-15,-8 0-24 16,-6 2-5-16,-16-4-6 15,-7 0-3-15,-11 4-31 16,-8-6-15-16,-6-1-9 0,-6 0 1 16,-1-3 26-16,1 3 8 15,3 2-3-15,5 1-2 16,7 5 5-16,2 2 1 16,8 5 12-16,1 5 5 15,0 3 25-15,-3 5 30 16,-7 4 49-16,-4 3 13 15,-13 1-16-15,-5 2-26 16,-4-4-53-16,-3-1 9 0</inkml:trace>
  <inkml:trace contextRef="#ctx0" brushRef="#br0" timeOffset="169734.0039">9385 15127 1125 0,'-3'-3'564'0,"2"2"-180"0,1 2-174 16,-1-1-58-16,0 0-72 15,1 0 5-15</inkml:trace>
  <inkml:trace contextRef="#ctx0" brushRef="#br0" timeOffset="172710.0515">9395 15077 347 0,'-3'0'255'0,"-9"1"28"0,3 6-111 16,-3 0-103-16,3 1-30 15,7 1-32-15,1-3-5 16,3 2-2-16,3-2 1 16,1-1 25-16,5-2 11 15,4-2 16-15,-1-1 9 16,0 0 4-16,-1-3 4 15,-6-3 22-15,-1-1 17 16,-6 0 16-16,-1-1 4 0,-7 4-1 16,-6-1-9-16,-2-1-31 15,0 5-20-15,2 1-43 16,6 2-21-16,3 10 71 16,5 2 71-16</inkml:trace>
  <inkml:trace contextRef="#ctx0" brushRef="#br0" timeOffset="173967.4452">10113 14543 895 0,'-24'9'466'15,"-19"9"-149"-15,-3 30-133 16,1 17-51-16,14 42-74 16,14 11-26-16,27 10-22 15,16-7-7-15,19-24 8 16,8-11 7-16,5-31-54 16,0-11-63-16,-1-26-296 15</inkml:trace>
  <inkml:trace contextRef="#ctx0" brushRef="#br0" timeOffset="174392.283">10340 14958 994 0,'-2'6'460'16,"1"10"-201"-16,-1 5-131 15,0 7-29-15,14 3-53 16,2-5-18-16,12-4-9 16,3-8 3-16,3-8 9 15,0-6 4-15,-2-14 5 16,-4-5-1-16,-10-13-4 15,-5 0-2-15,-13 2-12 16,-4 6-4-16,-5 17-26 16,3 8-13-16,1 23-12 15,3 10-3-15,4 15 12 0,2 9 7 16,7 12 11-16,0 8 5 16,-6-1 32-16,-3 1 15 15,-12-10 35-15,-6-12 7 16,-10-20-8-16,-2-10 1 15,-3-25-19-15,4-8-41 16,13-24-170-16</inkml:trace>
  <inkml:trace contextRef="#ctx0" brushRef="#br0" timeOffset="174834.0725">10807 15098 619 0,'0'1'418'0,"-1"0"37"15,1 3-211-15,0-4-89 16,0 0-18-16,22 4-7 16,51 11-11-16,-5-12-36 0,4-1-21 15,0-3-55-15,-2 0-75 16</inkml:trace>
  <inkml:trace contextRef="#ctx0" brushRef="#br0" timeOffset="175365.1455">11303 14715 789 0,'5'-14'437'16,"-3"-14"-72"-16,4 22-189 16,0 13-47-16,-2 23-55 15,2 17-34-15,1 22 14 16,-3 8 8-16,-2 5 3 16,-1-7-5-16,-2-13-9 15,-1-10-7-15,2-18-10 16,3-8 0-16,-1-21 17 15,4-6-1-15,-4-17-9 16,4-2-5-16,4-6-32 16,4 0-6-16,8 5-8 0,2 1-5 15,2 10-4 1,2 7-1-16,1 12 3 0,-5 6 7 16,-2 12 11-16,-6 1 7 15,-7 1 8-15,0-1 7 16,-5-8-90-16</inkml:trace>
  <inkml:trace contextRef="#ctx0" brushRef="#br0" timeOffset="175677.5587">11785 14561 924 0,'9'15'468'16,"7"14"-132"-16,15 27-158 15,9 19-6-15,0 29-56 16,-7 2-25-16,-19 6-30 15,-14-9-17-15,-19-15-2 0,-8-8-3 16,-6-26 4-16,0-13 24 16,5-26-76-16,6-10 148 15</inkml:trace>
  <inkml:trace contextRef="#ctx0" brushRef="#br0" timeOffset="176114.9743">12339 14860 1032 0,'0'-4'623'0,"0"-1"-49"16,-2 1-354-16,0 2-78 15,2 1-65-15,0 1-101 16,0 0-198-16</inkml:trace>
  <inkml:trace contextRef="#ctx0" brushRef="#br0" timeOffset="176427.3828">12364 15052 1032 0,'-3'7'495'0,"-4"5"-158"15,2 6-129-15,-3 14-87 16,2 5-29-16,5 15-27 16,1 9-6-16,4 3 0 15,-1 2 6-15,-3-4-6 16,-3-6 6-16,-6-11 3 0,-1-4 0 15,-5-17 0-15,-9-3-6 16,-1-21-3-16,-3-8-18 16,-7-17-72-16,12-8-55 15,0-6-177-15,3-5-102 16</inkml:trace>
  <inkml:trace contextRef="#ctx0" brushRef="#br0" timeOffset="176974.1485">12180 14550 865 0,'-5'-2'427'16,"1"0"-137"-16,8-2-80 15,-4 3-91-15,11 0-26 16,62 0-36-16,-14 4-10 16,17 0-11-16,2 1-7 15,-6-1-6-15,-15-2 2 16,-21 0-12-16,-12-7-11 16,-15-4-40-16,-1-2-21 0,-10-6 1 15,-4 0 8-15,-6 6 25 16,0-1 11-16,4 10-8 15,6 5-5-15,3 2-5 16,5 8 1-16,6 6 8 16,2-1 4-16,0 5 42 15,0 1 40-15,-8-4 92 16,-6 4 38-16,-8-3-7 16,-9-2-31-16,-4 1-46 15,-5-2 98-15</inkml:trace>
  <inkml:trace contextRef="#ctx0" brushRef="#br0" timeOffset="192079.0253">12925 15060 1058 0,'9'-1'454'0,"21"1"-247"16,12-3-57-16,21-2-63 16,2 1-34-16,4-4-35 15,0 2-22-15,-14 1-151 16,-5-5-139-16</inkml:trace>
  <inkml:trace contextRef="#ctx0" brushRef="#br0" timeOffset="192281.6954">13021 15168 609 0,'-13'5'428'16,"-9"3"65"-16,13 2-187 15,18-6-73-15,20 2-49 0,26-6-47 16,10 0-25-16,12-5-66 15,-1 4-6-15,-7 5-70 16</inkml:trace>
  <inkml:trace contextRef="#ctx0" brushRef="#br0" timeOffset="193530.7247">6078 16166 850 0,'-6'4'364'0,"-4"0"-188"15,10 4-72-15,23 0-43 16,14-3 0-16,30 2-6 15,8-3-15-15,8-4-6 16,-2-4-45-16</inkml:trace>
  <inkml:trace contextRef="#ctx0" brushRef="#br0" timeOffset="193702.2016">6170 16328 725 0,'-4'5'383'0,"4"7"-72"16,10 1-80-16,32-1-60 15,17-3-29-15,17-6-57 0,7-3-24 16,0-6-86-16</inkml:trace>
  <inkml:trace contextRef="#ctx0" brushRef="#br0" timeOffset="194693.8536">7107 16326 937 0,'8'3'399'16,"12"4"-205"-16,14-2-15 16,28-2-39-16,11 0-30 15,9-3-57-15,-3 1-14 16,-13-1-95-16</inkml:trace>
  <inkml:trace contextRef="#ctx0" brushRef="#br0" timeOffset="195300.5894">7758 16190 930 0,'3'0'439'0,"11"9"-164"15,2 9-110-15,7 18-54 16,-4 7-17-16,-9 9-10 16,-2 2-12-16,-8-9-23 0,3-9-11 15,2-18-14-15,-3-15 6 16,2-18 1-16,0-9 0 16,1-21-4-16,6-4-8 15,0-4-12-15,4 4 5 16,3 19 9-16,0 15-1 15,2 18 3-15,-3 9-7 16,-3 15-11-16,-4 5-2 16,-4 7 1-16,1 5 0 0,-3-9-14 15,0-6-16-15,4-13-52 16,4-15-3-16,4-14 18 16,3-10 16-16,7-14 50 15,0-1-3-15,5 9 33 16,0 6 14-16,-4 17 18 15,-5 9 7-15,-8 18-16 16,-7 9-9-16,-6 13-16 16,-1 2-1-16,-1-6-53 15,4-3 34-15</inkml:trace>
  <inkml:trace contextRef="#ctx0" brushRef="#br0" timeOffset="195815.8852">8722 16427 855 0,'10'-6'458'0,"5"-7"-141"0,-4-4-106 16,-3-1-33-16,-8-5-54 15,-4-2-11-15,-12-3-26 16,-6 4-18-16,-15 6-29 16,-2 12-20-16,-4 14-25 15,3 12-11-15,10 16-15 16,4 4 2-16,15 9 11 15,9-10 6-15,12-8-4 16,12-11-7-16,10-19-1 16,6-6 2-16,-2-15 16 15,-1-1 8-15,-10-3 6 16,-3 3-3-16,-4 9 10 16,-3 11 0-16,-1 15 17 15,-4 10 3-15,-5 14-11 16,4 6-3-16,-4 1-16 15,1-1 0-15,-6 0 6 0,-6-4 17 16,-12-2 25-16,-8 0 11 16,-13-4 12-16,-7-8-11 15,-4-12-13-15,5-13-6 16,13-15-87-16,9-9-17 16</inkml:trace>
  <inkml:trace contextRef="#ctx0" brushRef="#br0" timeOffset="196255.8031">9297 15832 778 0,'-24'16'457'0,"-35"29"-2"16,-6 17-237-16,0 22-92 16,7 7-23-16,28 10-39 15,17 3-24-15,30-8-30 16,17-9-7-16,30-26-6 15,14-14-23-15,13-28-102 16</inkml:trace>
  <inkml:trace contextRef="#ctx0" brushRef="#br0" timeOffset="196661.9522">9485 16230 1119 0,'-3'8'443'0,"-6"11"-296"0,1 7-34 15,10 8-41-15,1 0-23 16,10 0-29-16,5-8-5 16,5-11 1-16,4-9 4 15,2-12 12-15,-4-8 4 16,-6-11 6-16,-4-4-2 15,-9-3-7-15,-2 2-5 16,-4 10-9-16,0 8-9 0,0 14-11 16,1 8-5-16,7 18-5 15,1 13 1-15,4 17 5 16,1 8 0-16,-2 3 24 16,-2 1 4-16,-8-2 74 15,-6-3 9-15,-19-8-15 16,-1-6 7-16,-8-22-53 15,-3-11 1-15,4-24-15 16,2-13-27-16,9-12-95 16,6-7-49-16,18 0-145 15</inkml:trace>
  <inkml:trace contextRef="#ctx0" brushRef="#br0" timeOffset="196840.4658">9894 16419 1417 0,'6'-1'575'15,"8"1"-323"-15,24-3-175 16,16-1-24-16,14 1-25 16,-2-2-11-16,-9 7 406 15</inkml:trace>
  <inkml:trace contextRef="#ctx0" brushRef="#br0" timeOffset="197357.6288">10473 15859 1231 0,'0'21'489'16,"0"14"-287"-16,0 26-130 16,2 13 11-16,-1 12-15 15,1-1-18-15,1-1-10 16,1-7-4-16,5-23-10 16,2-11-3-16,1-27 5 15,0-12 9-15,-1-22 14 16,-1-12 3-16,1-12-8 15,-2-8-12-15,4 8-23 16,0 5-11-16,5 15-3 16,1 10-1-16,-1 12-3 15,-1 7 3-15,-6 13-3 0,2 6 1 16,-3 11 4-16,1 0 1 16,-1 1 1-16,-2-6-8 15,3-10-118-15,-7-7 325 16</inkml:trace>
  <inkml:trace contextRef="#ctx0" brushRef="#br0" timeOffset="197592.0675">10893 15917 1397 0,'17'4'570'15,"8"3"-349"-15,16 33-141 16,5 11-29-16,-2 25 1 16,-8 12 2-16,-32 19 12 15,-20 5 4-15,-29-10-25 16,-2-8-6-16,10-32-37 16,9-16-91-16</inkml:trace>
  <inkml:trace contextRef="#ctx0" brushRef="#br0" timeOffset="198035.3414">11547 16283 1104 0,'9'0'457'15,"19"0"-250"-15,14 0-128 0,13-2-49 16,4 1-10-16,-1-2-63 16,-9 2-141-16</inkml:trace>
  <inkml:trace contextRef="#ctx0" brushRef="#br0" timeOffset="198222.6317">11589 16451 1165 0,'18'3'521'16,"11"-1"-266"-16,16-1-102 16,2 2-8-16,3-3-72 15,-2 3-32-15,-6-3 408 16</inkml:trace>
  <inkml:trace contextRef="#ctx0" brushRef="#br0" timeOffset="198949.5943">12300 16198 800 0,'1'1'416'0,"6"9"-78"16,1 6-166-16,-1 11-64 16,1 10-12-16,-6 2-18 15,-5 1-6-15,-4-5-18 16,0-8-12-16,6-17-8 16,0-10-2-16,9-23-11 15,3-9-6-15,9-11-15 16,7 0-5-16,2 12-5 15,4 6 9-15,-1 16 14 16,0 9 7-16,-5 9 18 0,-8 9-4 16,-11 11-4-16,-6 3-3 15,-4 4-9-15,-2-3-1 16,4-9-7-16,1-11 1 16,10-17-21-16,4-14-6 15,5-20 0-15,7-3-2 16,-2-4 15-16,1 8 1 15,-1 15 4-15,-8 8 2 16,-3 18 12-16,-3 8 5 0,-4 15 1 16,-3 9-1-16,0 10-8 15,-1 0-3-15,-1-2-25 16,5-11-72-16</inkml:trace>
  <inkml:trace contextRef="#ctx0" brushRef="#br0" timeOffset="199387.896">13186 16403 704 0,'3'-12'414'15,"5"-9"-26"-15,-2-2-171 0,1-4-12 16,-6 3-26-16,-6-2-21 15,-6 5-49-15,-11 0-26 16,-11 6-49-16,-7 6-23 16,-1 14-28-16,1 8-7 15,11 11-10-15,8 3-1 16,16 2 10-16,12 2 4 16,14-9 11-16,7-6 7 15,9-13 5-15,-3-5 5 16,-5-8 7-16,-5-1-1 0,-10 2 14 15,-1 4 4-15,-3 12 4 16,-2 6 2-16,-1 17-13 16,1 11-8-16,-4 8-10 15,0 3-4-15,-4-4 5 16,-9-5 5-16,-8-4 13 16,-10-4 15-16,-15-8 26 15,-3-7 2-15,-8-14 0 16,3-8-13-16,17-18-68 15,5-7-50-15,23-13-417 16</inkml:trace>
  <inkml:trace contextRef="#ctx0" brushRef="#br0" timeOffset="199809.4983">13723 15673 1181 0,'-15'4'527'0,"-24"14"-249"15,-12 16-53-15,-9 38-75 16,0 20-48-16,17 23-63 15,17 4-28-15,37 0-9 16,18-12 0-16,28-20 0 16,7-17 0-16,6-31-36 15,-2-14-64-15,-9-23-187 16</inkml:trace>
  <inkml:trace contextRef="#ctx0" brushRef="#br0" timeOffset="200153.1709">13880 15912 1009 0,'2'-15'497'16,"4"-15"-139"-16,-3 13-99 0,2 21-107 16,2 20-43-16,-4 24-63 15,0 14 3 1,-6 15 13-16,-4-1-1 0,0 3-15 15,3-8-15-15,8-14-12 16,3-12-2-16,7-22-2 16,1-15 0-16,1-19 1 15,4-11-2-15,6-13-1 16,2 0-3-16,2 3-7 16,1 8-1-16,-9 16-2 15,-5 8-1-15,-6 17 2 16,-10 7 1-16,0 8 4 15,3 3-1-15,0-11-17 16,6-1-66-16</inkml:trace>
  <inkml:trace contextRef="#ctx0" brushRef="#br0" timeOffset="200324.9706">14319 16279 1088 0,'5'0'545'16,"11"-4"-102"-16,4 1-171 16,19-1-89-16,7 0-40 15,8 2-94-15,3 2-12 0,-12 3-93 16,-7 0 209-16</inkml:trace>
  <inkml:trace contextRef="#ctx0" brushRef="#br0" timeOffset="200840.508">14793 16063 957 0,'-5'3'490'15,"-6"7"-105"-15,0 12-216 16,6 10-105-16,0 4-26 15,11 2-27-15,5-6-5 16,11-10 3-16,6-8 7 16,1-16 15-16,1-6 6 0,-9-16 7 15,-2-4-3-15,-8-5-7 16,-4 1-4-16,-3 11-21 16,-2 4 2-16,0 17-21 15,3 5-8-15,3 20 2 16,2 8-7-16,8 13 11 15,-2 7 4-15,-2 7 5 16,-6 0 1-16,-13-3 54 16,-7-4 22-16,-18-19 30 15,-4-6 11-15,-12-11-40 16,-1-10-15-16,5-8-59 16,8-7-78-16</inkml:trace>
  <inkml:trace contextRef="#ctx0" brushRef="#br0" timeOffset="201090.4767">15200 15838 1103 0,'8'5'518'0,"9"9"-186"16,5 28-168-16,1 14-6 16,-4 21-20-16,-10 9-13 0,-18 17-23 15,-9 3-22-15,-6-8-28 16,1-16-5-16,10-33-24 16,4-15-63-16</inkml:trace>
  <inkml:trace contextRef="#ctx0" brushRef="#br0" timeOffset="202709.003">1648 17683 824 0,'4'3'425'0,"3"-2"-135"0,5-9-100 16,2-11-26-16,5-18-74 16,3-11-32-16,2-10-35 15,2-9-4-15,0-13-5 16,-4-3 1-16,-3-2-4 16,-3 9-17-16,-8 25 42 15,-1 14 25-15,-7 28-1 16,-5 14 6-16,1 22-45 15,2 21-25-15,9 25-2 16,8 12 8-16,13 10-1 16,5-3 2-16,7-11 2 15,0-11 3-15,-9-23 5 16,-8-12-18-16,-9-21-60 16,-4-9-38-16,-9-11-255 15</inkml:trace>
  <inkml:trace contextRef="#ctx0" brushRef="#br0" timeOffset="202860.7533">1779 17565 1291 0,'8'0'469'16,"22"0"-376"-16,16 0-51 0,15-1-16 0,6 1-7 16,-10 0-55-16,-11 5-193 15</inkml:trace>
  <inkml:trace contextRef="#ctx0" brushRef="#br0" timeOffset="203001.3442">1602 17290 1480 0,'-5'-2'567'16,"-6"2"-416"-16,5 7-104 0,16 12-61 15,5 4 54-15,17 7-195 16</inkml:trace>
  <inkml:trace contextRef="#ctx0" brushRef="#br0" timeOffset="203311.4661">2259 17574 1290 0,'16'0'478'0,"21"3"-360"16,4-2-33-16,0-8-5 16,-6 1-16-16,-9-7-21 15,-9 2-1-15,-11-2 1 16,-6-5-2-16,-17-1-22 16,-9-3-15-16,-14 2-21 15,-5 6-9-15,6 13-11 16,5 6-3-16,13 22 1 0,8 8 11 15,7 19 21 1,6 10 11-16,8 4 22 0,3 4-2 16,9-8-2-16,1-6 2 15,-2-13-24-15,3-13-59 16</inkml:trace>
  <inkml:trace contextRef="#ctx0" brushRef="#br0" timeOffset="203600.5243">2895 17436 1174 0,'-14'17'570'0,"-12"16"-232"15,-9 3-164-15,-2 0-41 16,-2-9-74-16,5-16-32 15,7-12-69-15,5-9-23 16,6-15-27-16,3 1 3 16,10-3 51-16,2 0 21 15,13 13 32-15,9 4 27 0,11 13 24 16,9 8-4-16,6 9-17 16,0 7-21-16,1 8-8 15,-7 1 12-15</inkml:trace>
  <inkml:trace contextRef="#ctx0" brushRef="#br0" timeOffset="207055.2407">3798 17404 1542 0,'10'-11'39'16,"-1"6"-14"-16,10 0 29 16,1 7-14-16,-3 22-8 15,0 11-1-15,-3 13-1 16,-3 4-5-16,2 0-8 15,-2-4-3-15,2-12-3 16,1-4 2-16,7-17 3 16,2-14 4-16,2-19 7 15,5-14 1-15,-4-20 3 16,-3-5-4-16,-6-7-4 16,-5 3-3-16,-8 10 2 15,-3 9 17-15,-2 19 18 0,-3 10-2 16,-1 21-9-16,0 10-21 15,2 17-27-15,3 4-1 16,5 10-1-16,4-2 2 16,3 2 5-16,3 3-10 15,-3-4-111-15,-1 2-36 16</inkml:trace>
  <inkml:trace contextRef="#ctx0" brushRef="#br0" timeOffset="207296.7972">4446 17630 766 0,'-3'-4'422'0,"2"0"-65"15,1 11-188-15,4 9-24 16,-1 14-42-16,0 7-18 15,1 5-32-15,-5 3-10 16,3-1-20-16,4-7-1 16,1-13-64-16,1-9-91 0</inkml:trace>
  <inkml:trace contextRef="#ctx0" brushRef="#br0" timeOffset="207648.5161">4370 17736 720 0,'2'-14'389'31,"4"-8"-80"-31,12-3-135 0,5 2-24 16,7 4-57-16,4 6-27 16,-1 10-40-16,1 3-9 0,-6 10-8 15,-2 3-2-15,-14 7 2 16,-2 0 1-16,-10 3 5 15,-6-3 2-15,-4-6 5 16,-5-4-7-16,3-9-15 16,4-1-8-16,7-4-21 15,4-2 0-15,9 0 4 16,3 5 1-16,8 3 6 16,-1 8 0-16,0 10 3 15,-4 5 3-15,-14 11 27 16,-4 5 10-16,-19 4 12 15,-5-6 7-15,-7-12-11 16,1-7-15-16,1-21-158 16</inkml:trace>
  <inkml:trace contextRef="#ctx0" brushRef="#br0" timeOffset="208101.1651">4553 17179 700 0,'-5'-6'379'0,"-4"-5"-78"15,9-3-94-15,4-1-101 16,7-1-20-16,15 4-39 16,5 3-2-16,9 9-15 15,3 3-11-15,-8 10-8 16,-6 3-2-16,-17 8 4 15,-16 6 6-15,-21 7 6 16,-7 2 2-16,-8-5 1 16,7-8 1-16,11-12-4 15,7-9-4-15,16-5-15 16,4-2-2-16,17-3-3 0,8 4-1 16,14 2 5-16,7 4-3 15,6 6 29-15</inkml:trace>
  <inkml:trace contextRef="#ctx0" brushRef="#br0" timeOffset="208528.972">5182 17557 834 0,'3'2'391'0,"5"3"-125"15,7 0-88-15,21-4-30 16,13-1-29-16,12-3-56 15,5 0-15-15,-8-2-8 16,-9 2-56-16,-12 3-199 16</inkml:trace>
  <inkml:trace contextRef="#ctx0" brushRef="#br0" timeOffset="208716.3603">5261 17687 1024 0,'4'1'464'0,"7"2"-190"15,23-2-122-15,10 2 0 16,16 0-40-16,-3-2-27 16,-9 2-21-16,-3 0-8 15</inkml:trace>
  <inkml:trace contextRef="#ctx0" brushRef="#br0" timeOffset="209730.2605">6237 17422 867 0,'-2'-8'408'15,"-3"-12"-153"-15,5-3-68 16,12-8-76-16,6-1-25 16,19 1-40-16,7 7-12 0,2 16-14 15,-2 9-9 1,-19 23-14-16,-2 12 1 0,-21 24 14 16,-10 4 7-16,-11 17 10 15,-12-6 3-15,-4-13-7 16,0-7 2-16,-3-27-27 15,3-9-17-15,8-22-16 16,6-12-8-16,13-8 14 16,8-1 13-16,12-1 26 15,10 6 9-15,12 13 12 16,4 8 0-16,-2 16-20 16,-3 6-4-16,-4 7 18 15,-1 0 41-15</inkml:trace>
  <inkml:trace contextRef="#ctx0" brushRef="#br0" timeOffset="210249.1937">6855 17690 603 0,'10'-7'349'0,"9"-8"-39"16,-5-1-29-16,-6 2-70 15,-3-5-28-15,-8 0-49 16,-2 1-25-16,-15-1-43 15,-8 3-20-15,-7 8-40 16,-2 6-14-16,2 13-19 16,9 6-3-16,7 10 4 15,6-2 6-15,12 2 8 0,5-2 0 16,13-6-23-16,6-1-5 16,9-12-1-16,-1-6 4 15,-2-6 30-15,-2-5 7 16,-12 2 2-16,2 2-2 15,-9 13-14-15,0 7 0 16,3 12 4-16,-7 8 2 16,8 11 9-16,-3 4 3 0,-2 1 1 15,-6-2 2-15,-9-6 17 16,-13-2 33-16,-18-11 23 16,-2-5 6-16,-15-15-5 15,7-8-32-15,8-23-53 16,11-10-44-16</inkml:trace>
  <inkml:trace contextRef="#ctx0" brushRef="#br0" timeOffset="210639.9223">7387 17057 1101 0,'-9'3'446'0,"-24"11"-280"16,-7 6-54-16,-9 23-15 16,-6 21-19-16,11 40-15 15,16 18 7-15,29 13-28 16,23-2-12-16,34-16-16 15,12-12 1-15,4-28 455 16</inkml:trace>
  <inkml:trace contextRef="#ctx0" brushRef="#br0" timeOffset="211609.8017">7488 17255 1008 0,'-3'-1'449'16,"0"-1"-220"-16,6 22-130 15,3 19-41-15,5 29-11 16,-2 12 5-16,-2 9-9 0,-1-4-4 16,0-18-12-16,2-8 0 15,3-29 3-15,-1-14 8 16,0-22 8-16,1-17-1 15,2-20-5-15,1-2-11 16,4-2-17-16,1 5-7 16,2 16 4-16,1 9-2 15,-1 20-3-15,-2 15 3 16,-4 12-5-16,-1 8 2 0,-3 3 6 16,1-4 6-16,8-6-93 15</inkml:trace>
  <inkml:trace contextRef="#ctx0" brushRef="#br0" timeOffset="211797.2317">7930 17660 779 0,'2'-2'428'0,"11"2"3"15,4 0-259-15,23 2-85 16,3 1-12-16,7-2-40 16,-1 2-17-16</inkml:trace>
  <inkml:trace contextRef="#ctx0" brushRef="#br0" timeOffset="212156.8037">8280 17579 1200 0,'-11'3'487'0,"-8"9"-305"15,10 9-116-15,7-2-14 0,14 5-32 16,7-4-7-16,7-10 5 16,4-4 4-16,-2-12 12 15,-5-6 4-15,-4-9 4 16,-7-7-1-16,-4 3-9 15,-2-4-6-15,-3 6-16 16,1 9-1-16,1 14-13 16,-1 11-5-16,-2 19-1 15,3 8-4-15,-3 18 6 16,5 8 2-16,-1 12 6 16,-7 2 4-16,-6-9 37 15,-9-11 22-15,-9-24 30 16,-3-10 10-16,-11-19-19 15,-3-5-5-15,3-18-111 16,6-9 387-16</inkml:trace>
  <inkml:trace contextRef="#ctx0" brushRef="#br0" timeOffset="212484.8657">8679 17150 945 0,'4'-2'512'0,"6"5"-66"16,4 18-264-16,16 33-145 16,6 23 7-16,2 29 3 15,-7 5 3-15,-16 6 10 16,-10-4-9-16,-6-15-12 16,-7-10-6-16,-2-32-62 15,-4-21-83-15,2-25-482 16</inkml:trace>
  <inkml:trace contextRef="#ctx0" brushRef="#br0" timeOffset="212828.6409">9386 17546 1103 0,'-5'-4'534'0,"5"-1"-146"16,12 5-242-16,33-3-95 16,22 3-15-16,37-2-19 15,7-1-5-15,3 5-17 16,-11 1-57-16</inkml:trace>
  <inkml:trace contextRef="#ctx0" brushRef="#br0" timeOffset="213046.9344">9440 17662 1148 0,'7'-1'441'16,"22"-2"-276"-16,17 3-61 15,33 0 7-15,10 0-15 0,3 5-45 16,-6 0-6-16,-22 2-49 16,-8-5-78-16</inkml:trace>
  <inkml:trace contextRef="#ctx0" brushRef="#br0" timeOffset="213221.3613">10005 17375 1189 0,'11'9'485'16,"6"6"-283"-16,9 20-75 15,5 3 14-15,-4 7 18 16,-9-2-10-16,-21 1-31 16,-12 0-17-16,-19-4-25 0,0-3-57 15</inkml:trace>
  <inkml:trace contextRef="#ctx0" brushRef="#br0" timeOffset="213776.4016">10823 17311 1279 0,'10'-6'501'0,"13"-8"-323"16,-3 16-68-16,-7 27-32 16,-9 12-11-16,-12 24-25 15,-5 5-1-15,-2-4-14 16,6-4-6-16,9-18-10 16,9-9-1-16,13-17 3 15,8-9 1-15,8-12 5 16,-1-6 3-16,0-9 1 15,-2-1 1-15,-4-7-3 16,-1-4-4-16,-2-2-6 16,-3-5-4-16,-10 0-1 15,-4 3 1-15,-15 3-3 16,-4 6-3-16,-2 12-6 16,0 9-9-16,4 13-13 15,5 7 7-15,6 17 7 16,3 4 8-16,5 5 15 0,0 1-4 15,1-2-2-15,-2-4 3 16,1-3-60-16,-1-4-30 16</inkml:trace>
  <inkml:trace contextRef="#ctx0" brushRef="#br0" timeOffset="213942.8119">11378 17670 937 0,'-3'16'453'32,"-2"11"-201"-32,4 12-97 0,1 4-24 15,1 8-79-15,2 2-22 16,-1-8-40-16,0-3-53 16</inkml:trace>
  <inkml:trace contextRef="#ctx0" brushRef="#br0" timeOffset="214223.5816">11403 17713 973 0,'8'-7'496'16,"6"-7"-63"-16,8 6-333 16,4 2-16-16,1 7-39 15,0 5-18-15,-9 7-21 16,-5 1-1-16,-13 3 16 15,-2 1-38-15,-5-5-55 16,2-4-20-16,6-9-30 16,10-1 36-16,10 0 46 15,5 1 18-15,4 4 7 16,-5 8-4-16,-12 11 53 16,-12 4 27-16,-24 8 48 15,-14 0 15-15,-16-9-33 0,-1-7-8 16</inkml:trace>
  <inkml:trace contextRef="#ctx0" brushRef="#br0" timeOffset="214547.536">11918 17534 1247 0,'3'0'489'0,"13"-3"-326"16,5 1-55-16,17 2-47 15,10 0-21-15,10 7-32 16,0 0 45-16,-9-1-166 16,-6-1-381-16</inkml:trace>
  <inkml:trace contextRef="#ctx0" brushRef="#br0" timeOffset="214703.344">11967 17688 953 0,'2'0'469'16,"5"3"-179"-16,19-3-146 15,12 0-34-15,19 2-76 16,6 0 45-16,-2 9-578 0</inkml:trace>
  <inkml:trace contextRef="#ctx0" brushRef="#br0" timeOffset="214997.7909">12546 17622 1265 0,'17'0'493'0,"21"-2"-265"16,7 2-86-16,10 0-33 15,-8 3-9-15,3-2-65 16,-2 0-56-16</inkml:trace>
  <inkml:trace contextRef="#ctx0" brushRef="#br0" timeOffset="215684.7214">13326 17460 883 0,'1'9'352'16,"9"19"-200"-16,5 15-102 16,7 26 6-16,3 5 28 15,3 12 31-15,-2-1-1 16,-2-18-19-16,-1-11 10 16,-2-40 42-16,0-18 13 0,4-43-3 15,2-14-15-15,-2-22-51 16,-1-8-13-16,-10-10-15 15,-6-10-15-15,-8-9-25 16,-3 3-10-16,-2 23-13 16,1 17-6-16,0 31-43 15,-3 9-56-15,4 16-279 16</inkml:trace>
  <inkml:trace contextRef="#ctx0" brushRef="#br0" timeOffset="216240.4665">13542 16973 715 0,'9'-6'325'0,"7"-2"-81"0,15 1-143 16,14 2 5-16,38-3 16 0,28-1-17 15,56 0-16-15,34-4-4 16,51 1-27-16,23 1-8 16,22-2-23-16,-11 4-8 15,-17 1-4-15,-27 2-1 16,-59 5-2-16,-24 3-3 16,-59 6-8-16,-23 0 0 15,-37 2-10-15,-16-5 2 0,-28-3 4 16,-15-4 1-16,-19-7 6 15,-6 0 3-15,-2-1-2 16,6 0-1-16,11 6-3 16,9 1-1-16,18 3-7 15,2 0 1-15,8 3-4 16,5 1-4-16,3 11-7 16,8 10-9-16,4 18-6 15,-2 9 0-15,-4 13 45 16,-5-2-34-16</inkml:trace>
  <inkml:trace contextRef="#ctx0" brushRef="#br0" timeOffset="216810.6584">14114 17663 807 0,'-22'-19'429'16,"-17"-16"-136"-16,10-30-106 15,10-10-49-15,24-8-69 16,16 5-9-16,20 27-10 15,5 19 4-15,-3 34 6 16,-3 18-5-16,-13 35-29 0,-8 13-1 16,-27 18 6-16,-16 2 5 15,-28-3 0-15,-12-9-4 16,-4-14-7-16,3-9-1 16,17-27 5-16,11-9-12 15,21-27-22-15,8-12-10 16,16-10-17-16,12-4 8 15,16 2 6-15,8 5-3 0,11 15-10 16,-2 12-2-16,-3 18 2 16,-10 9 9-16,-12 11-6 15,1 3-63 1</inkml:trace>
  <inkml:trace contextRef="#ctx0" brushRef="#br0" timeOffset="217238.2608">14535 17778 889 0,'5'-8'428'15,"1"-11"-166"-15,-5-3-36 16,-5-5-81-16,-8 2-35 0,-8 0-50 15,-1 3-22-15,-4 8-44 16,0 6-22-16,4 15-24 16,-1 9-3-16,7 10 17 15,7 4 14-15,8 1 18 16,7-4 6-16,12-7 1 16,1-8 2-16,7-12 4 15,-2-3 3-15,0-6 0 16,-2-1-3-16,-6 10-4 15,-1 6 1-15,-4 15 0 16,-3 10 2-16,-1 20-3 16,-5 7-2-16,-3 5 2 15,-9-8 5-15,-14-17 8 16,-2-10 35-16,-12-17 37 16,0-6 9-16,-5-9 4 15,2-11-32-15,9-5-57 16,7-6-63-16</inkml:trace>
  <inkml:trace contextRef="#ctx0" brushRef="#br0" timeOffset="217654.7703">14942 17124 925 0,'-15'10'374'0,"-24"22"-220"16,-3 15-103-16,1 38-11 16,1 14 4-16,16 9 2 15,24-25 21 1,1 1-45-16,27 58 2 15,16-19 0-15,26-26-63 16,-8-72-67-16</inkml:trace>
  <inkml:trace contextRef="#ctx0" brushRef="#br0" timeOffset="218023.4589">15102 17322 1215 0,'-3'18'430'0,"-2"35"-350"16,-2 11-6-16,-4 11 19 15,4 0-6-15,2-11-26 16,0-4-12-16,9-10-14 15,4-11-3-15,2-22 10 16,4-10 9-16,-1-21 10 16,-2-10 1-16,2-11-18 15,-4-1-12-15,4-1-20 16,3 7-8-16,-2 9-11 16,3 8-11-16,-6 14 0 15,-5 6 3-15,5 14 10 0,-3 3 10 16,3 7 2-16,2 2 0 15,1-1 1-15,-2-1 12 16,1-9-98 0,-1-2-91-16</inkml:trace>
  <inkml:trace contextRef="#ctx0" brushRef="#br0" timeOffset="218180.069">15400 17758 1114 0,'6'-2'435'0,"11"2"-227"16,5 0-126-16,12-1-22 16,4 1-5-16,1 4-43 15,-4-2-10-15,-5-1-188 16</inkml:trace>
  <inkml:trace contextRef="#ctx0" brushRef="#br0" timeOffset="218550.5953">15755 17612 1075 0,'-4'0'434'16,"-4"8"-261"-16,0 3-71 16,2 8-44-16,4 4-10 15,2 2-18-15,4 2-5 16,8-5-2-16,0-3-1 0,7-9 8 15,2-10 8-15,2-10 5 16,1-9 1-16,-1-11-10 16,2 3-8-16,-4-3-10 15,-2 2-4-15,-6 11-13 16,-3 7-1-16,-6 13-9 31,2 9 0-31,1 15 6 0,1 4-7 16,3 15 4-16,-2 11-1 15,-8 12 18-15,-1 2 21 16,-16-4 43-16,-6-9 17 16,-9-22 8-16,-6-10-8 15,-3-17-3-15,2-9-40 0,12-10-181 16</inkml:trace>
  <inkml:trace contextRef="#ctx0" brushRef="#br0" timeOffset="218954.0271">16091 17228 1051 0,'8'3'457'0,"7"4"-191"15,6 26-172-15,8 18-14 16,5 24 10-16,0 8-3 15,-11 3-16-15,-16 1-12 16,-20-1-23-16,-12-2-8 16,-9-6-5-16,2-13 1 15,8-22-44-15,3-14-82 16,12-19-309-16</inkml:trace>
  <inkml:trace contextRef="#ctx0" brushRef="#br0" timeOffset="219173.0493">16562 17812 1448 0,'0'3'625'0,"0"3"-326"15,0 3-148-15,0 0-14 16,0-2-528-16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8T11:28:07.4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2252 9240 759 0,'-16'-12'432'0,"-28"-14"-52"15,-3 4-65-15,-6 12-115 16,-4 6-40-16,1 19-87 16,4 9-34-16,15 15-51 0,14 8-20 15,36 9-12-15,13 2 3 16,28-12 23-16,7-5 11 15,4-21 15-15,-3-5 6 16,-13-11 7-16,-9-4 6 16,-21-8 11-16,-14-3 0 15,-27-1-7-15,-16 0-4 16,-24 6-20-16,-8 7-4 0,-8 12-7 16,2 6-7-16,22 12-12 15,13 2-4-15,28 8 0 16,13 1 5-16,22-3 21 15,12-2 10-15,19-8 12 16,12-4 1-16,2-11-5 16,1-4 0-16,-4-12 2 15,-7-6 2-15,-8-10 5 16,-6-4 1-16,-19-5-10 16,-4 0-2-16,-18 1-8 15,-3 4-6-15,-5 13-9 16,-1 6-10-16,3 12-2 15,-1 8 5-15,1 8 12 16,2 3 7-16,2-1 3 16,0-3 0-16,4-8 3 15,-1-7 2-15,1-10 10 16,2-9 2-16,5-15-3 0,2-7-6 16,9-2-15-16,4 0-4 15,4 15-11-15,-1 5-4 16,-6 15 5-16,-7 10 5 15,-8 9 13-15,-2 6 5 16,-5 5 1-16,3-1 5 16,3-1-195-16,3-2-349 15</inkml:trace>
  <inkml:trace contextRef="#ctx0" brushRef="#br0" timeOffset="140.7964">2753 9602 1316 0,'3'-1'594'0,"0"-5"-293"16,3 10-91-16,0 17-111 16,-2 2-44-16,0 17-40 15,-3-1-10-15,0 0-646 16</inkml:trace>
  <inkml:trace contextRef="#ctx0" brushRef="#br0" timeOffset="475.2961">2918 9487 1549 0,'-3'-42'576'0,"4"-34"-458"0,21 7-30 16,20 30-39-16,9 21-14 15,8 33-14-15,-1 21-5 16,-8 35 1-16,-3 8 0 15,-13 11 4-15,-9-4 1 16,-6-15-3-16,-4-3-1 16,-5-17 0-16,2-12 2 15,-3-24 9-15,-1-15-11 0,-8-24-24 32,-5-17-6-32,-16-15-16 15,-7-1 5-15,-6 19 3 16,-2 13-4-16,-2 32 9 15,-2 13 6-15,0 15 9 16,5 8 3-16,18-3-2 16,9 1-79-16</inkml:trace>
  <inkml:trace contextRef="#ctx0" brushRef="#br0" timeOffset="834.5808">3705 9595 1288 0,'-11'-2'560'0,"-18"-1"-302"16,0 3-64-16,8 9-103 16,1 1-39-16,12 5-49 15,6 2-12-15,9-2-9 16,2-2 1-16,8-6 15 15,5 0-21-15,-1-7-48 16,-2-1-25-16,-8 1-27 16,-11 0 21-16,-16 4 51 15,-8 7 39-15,-1 6 57 16,-1 4 14-16,9 2 6 16,5 1-17-16,14-2-42 15,11-2-7-15,12-7 1 16,6-5 13-16,0-8-60 0,-1-3-64 15,-9-13-402-15</inkml:trace>
  <inkml:trace contextRef="#ctx0" brushRef="#br0" timeOffset="939.3614">3694 9414 1381 0,'-8'-22'614'16,"-9"-17"-330"-16,3 12-74 0,7 21-156 15,2 8-51-15,7 22-141 0</inkml:trace>
  <inkml:trace contextRef="#ctx0" brushRef="#br0" timeOffset="1462.1289">3850 9548 1265 0,'-1'-1'529'0,"1"-4"-324"16,18 25-110-16,10 13-34 0,11 25-26 15,1 15 2-15,-13 17 0 16,-13 1-3-16,-14-8-6 15,-7-8-1-15,-11-27 3 32,5-8 5-32,-12-25 2 15,1-15-10-15,-1-25-17 16,2-13-10-16,16-21-11 0,6-9 5 16,17-10 2-16,3-1 2 15,13 14 6-15,-2 9 0 16,2 25-3-16,-2 6 1 15,-1 13-121-15,3 5-199 16</inkml:trace>
  <inkml:trace contextRef="#ctx0" brushRef="#br0" timeOffset="2047.1464">4405 9730 943 0,'3'-8'452'16,"-2"-9"-176"-16,-1-3-118 16,-6-2-22-16,-8-1-28 15,-4 0-14-15,-6 8-32 16,-6 3-17-16,-3 12-41 16,5 8-12-16,3 9-11 15,7 9-1-15,13 7 4 16,5-1 2-16,8-2 8 15,9 0 4-15,9-8 5 16,4-7 5-16,8-9 9 0,-5-8 3 16,-3-11 2-16,-3-5-1 15,-9-7-7-15,-5-2-5 0,-11 1-5 16,-6 3-4-16,-3 12-13 16,-1 8-8-16,2 13-9 15,4 9 1-15,-1 6 15 16,3 4 8-16,3-4 8 15,11-2 4-15,5-8 6 16,8-5 5-16,-1-16 12 16,2-6 8-16,-3-12 9 15,-2-7 0-15,-1-4-6 16,-1-3-8-16,-7-1-15 16,0 5-7-16,-6 9-8 15,-4 8-2-15,-3 16 2 16,-1 2 0-16,-3 12 0 0,-2 6 3 15,-2 10 6-15,1 10 1 16,2 19-1-16,2 9-2 16,4 16-7-16,3 0-1 15,3-12 2-15,2-6 1 16,6-19 0-16,4-8 3 16,5-12-32-16,2-12-81 0</inkml:trace>
  <inkml:trace contextRef="#ctx0" brushRef="#br0" timeOffset="2211.6257">4683 9780 1092 0,'8'-6'484'16,"12"-4"-208"-16,20 2-203 15,11 0-35 1,8 4-30-16,-6 2-80 15</inkml:trace>
  <inkml:trace contextRef="#ctx0" brushRef="#br0" timeOffset="2570.9036">5171 9533 1209 0,'-18'-1'545'16,"-16"1"-262"-16,3 3-167 16,10 9-57-16,10 5-60 15,6 0-16-15,17 7-11 16,5-6 5-16,15-4 13 16,2-4 10-16,-1-9-22 15,-2-1-14-15,-12-5-27 16,-7-2-4-16,-14 0 34 15,-13-1 19-15,-16 2 30 16,-8 2 14-16,-2 8 18 16,3 3 2-16,12 10-3 0,3 3-13 15,16 4-12-15,7 1-3 16,15 1 0-16,14-2 18 16,10-5 11-16,5-1 1 15,-2-9 6-15,-3-7-11 16,-7-7-8-16</inkml:trace>
  <inkml:trace contextRef="#ctx0" brushRef="#br0" timeOffset="6863.8445">6131 9576 563 0,'-1'14'248'0,"1"24"-67"16,0 5-30-16,7 1-20 15,6 0-20-15,6-11-71 16,6-8-12-16,5-17 6 15,-1-9 21-15,-1-18 29 16,-2-4 18-16,-11-6 19 0,-9-1-8 16,-7 6-1-16,-4 2-7 15,-4 14-21-15,1 3-18 16,4 14-49-16,-2 7-18 16,6 7-23-16,6 6 1 15,13-1 15-15,7-1 6 16,7-10 7-16,-1-9 7 15,-2-15 11-15,0-9 6 16,-9-13 35-16,-4-2 9 16,-7-6 6-16,-6 2-4 0,3 6-43 15,0 8-18-15,8 15-32 16,4 4-7-16,7 15-2 16,1 5 5-16,-2 10 11 15,0 6 4-15,-10 1 5 16,-2 0 2-16,-14-5 8 15,-10-4 4-15,-9-8 12 16,-5-11-1-16,1-12 276 16</inkml:trace>
  <inkml:trace contextRef="#ctx0" brushRef="#br0" timeOffset="7230.4621">7488 9606 1118 0,'-9'-5'529'15,"-13"-5"-204"-15,0 9-115 0,6 5-127 16,-1 9-41-16,6 16-49 16,3-1-11-16,12 13 1 15,6 3 3-15,16-5 7 16,8-5 3-16,6-15 7 16,3-9 9-16,-12-14 22 15,-9-8 12-15,-22-9 16 31,-10 1 6-31,-19 1-18 0,-6 2-14 16,-3 5-47-16,6 4-78 16</inkml:trace>
  <inkml:trace contextRef="#ctx0" brushRef="#br0" timeOffset="7558.3238">7666 9647 896 0,'0'-3'594'15,"0"0"-1"-15,-5 7-358 16,4-4-77-16,0 0-114 16,-3 19-16-16,3 39-25 15,10-30-3-15,12-2-3 16,6-4 2-16,7-8 3 16,1-6 5-16,-6-12 12 15,-4-7 8-15,-6-7 8 16,-8-3 2-16,-7 0 5 15,-4 0-37-15,-7 0-135 16,-6-3-103-16,-2-1-339 16,-5-3-92-16,1-2 227 15,-2-1 179-15,4 3 475 16,4 2 180-16,4 8-13 16,5 6-59-16,4 9-156 15,0 2-62-15,7 6-113 0,4 8-491 16</inkml:trace>
  <inkml:trace contextRef="#ctx0" brushRef="#br0" timeOffset="7871.0861">8168 9630 1140 0,'-9'-7'510'0,"-15"-3"-239"16,-1 2-57-16,-3 9-93 16,-1 7-44-16,3 10-67 15,4 9-18-15,11 7-10 16,9 4-1-16,20 0 5 16,8 0 3-16,16-9 12 15,5-5 6-15,-5-11 12 16,-5-11 10-16,-16-7 46 15,-12-5 12-15,-24-7 1 16,-8 1-11-16,-16 0-74 16,-1-1-73-16</inkml:trace>
  <inkml:trace contextRef="#ctx0" brushRef="#br0" timeOffset="8026.968">8287 9669 1652 0,'17'-1'647'16,"19"-4"-468"-16,3 1-47 16,-1 0-85-16,0 3-21 15,-1 1-29-15,-8-1-64 16,-10-1-357-16</inkml:trace>
  <inkml:trace contextRef="#ctx0" brushRef="#br0" timeOffset="8136.3115">8416 9663 739 0,'-3'8'479'16,"-1"7"14"-16,8 8-295 16,4 5-66-16,6 3-74 15,0 4-22-15,-2-5-43 16</inkml:trace>
  <inkml:trace contextRef="#ctx0" brushRef="#br0" timeOffset="8401.9178">8669 9688 1229 0,'4'9'467'0,"3"8"-298"0,-2 4-38 16,-5 0-16-16,-2-4-11 16,-3-6-48-16,3-3-10 15,3-12-10-15,2-7-16 16,10-9-25-16,7-6-13 15,6 2-17-15,5 2 7 16,3 14 11-16,-8 8 0 16,-4 12 17-16,-6 7 10 15,-10 4 12-15,-1 6 3 0,-3 7-6 16,-7-6 11-16</inkml:trace>
  <inkml:trace contextRef="#ctx0" brushRef="#br0" timeOffset="8620.5854">9024 9626 1579 0,'3'2'651'0,"7"2"-413"16,2 12-84-16,7 19-98 15,1 12-26-15,-5 30-14 16,-2 3 1-16,-12 3-2 15,-1-8-4-15,-1-24-27 16,1-9-24-16,5-19-96 16,-1-10-58-16</inkml:trace>
  <inkml:trace contextRef="#ctx0" brushRef="#br0" timeOffset="8744.8128">9030 9798 1199 0,'9'-8'458'16,"15"-9"-327"-16,14 4-101 16,16 2-36-16,6 1-31 0</inkml:trace>
  <inkml:trace contextRef="#ctx0" brushRef="#br0" timeOffset="8970.9604">9666 9698 991 0,'-7'9'588'16,"-6"4"-83"-16,-14 4-239 15,-9-1-71-15,-7-4-98 16,0-2-27-16,4-10-36 0,7-4-9 16,7-13-31-16,9-2-19 15,4-8-15-15,10 3-6 16,5 0 8-16,7 7 3 16,16 12-6-16,3 6 14 15,12 16 23-15,7 6 14 0,-6 9 28 16,-1 0-1-16,-10-1 0 15,-7-2-4-15,-9-12 337 16</inkml:trace>
  <inkml:trace contextRef="#ctx0" brushRef="#br0" timeOffset="9424.3735">10395 9588 961 0,'18'0'507'16,"19"0"-111"-16,25 0-230 15,7 0-33-15,5 0-72 16,-4-1-28-16,-10-2-57 16,-8-1-79-16</inkml:trace>
  <inkml:trace contextRef="#ctx0" brushRef="#br0" timeOffset="9580.1948">10719 9599 771 0,'-2'4'417'16,"2"4"-48"-16,3 4-212 0,2 3-39 16,2 7-26-16,1 2-21 15,6 6-32-15,-6-3-10 16,6-6-59-16,-1-2-118 15</inkml:trace>
  <inkml:trace contextRef="#ctx0" brushRef="#br0" timeOffset="9830.1562">11072 9645 1439 0,'-11'-1'585'0,"-14"-2"-390"16,2 7-67-16,2 7-100 15,7 6-28-15,10 10-23 16,8 0-4-16,17-2 6 16,6-5 7-16,9-12 20 15,2-4-34-15,-6-8 119 16,-4-8 24-16,-18-7 30 16,-6-6 55-16,-20-2-111 15,-12 1-29-15,-10 8-26 16,-1 8-74-16</inkml:trace>
  <inkml:trace contextRef="#ctx0" brushRef="#br0" timeOffset="10830.0857">12222 9327 811 0,'-12'-6'435'15,"-6"-4"-116"-15,-12 5-114 16,-1 5-48-16,1 5-85 16,3 4-45-16,18 2-53 15,10 3-9-15,26 3-3 16,5 1 4-16,7 2 21 15,0 4 6-15,-6-1 9 16,-4-1 3-16,-9-4 1 0,-7-5 1 16,-14-5 21-16,-5 0 7 15,-7 1 2-15,1-2-1 16,6 1-21-16,4 1-10 16,-1-5-9-16,3 0-4 15,-1 4-8-15,3 3-25 16,7 1-29-16,-1 6-10 15,-6 2 6-15,-7-1 26 16,-9 5 34-16,-5 0 28 16,-11 3 52-16,-2-1 19 0,-1 5 34 15,3-1-8-15,18 2-33 16,11-4-18-16,18-7-29 16,10-4-7-16,12-3-9 15,-1-2 0-15,-2-5-69 16,0-3-520-16</inkml:trace>
  <inkml:trace contextRef="#ctx0" brushRef="#br0" timeOffset="11345.3984">12873 9608 909 0,'-11'-3'447'0,"-16"-1"-173"15,0 4-66-15,-1 7-119 16,5 6-46-16,3 9-47 16,8 5-8-16,8 11-5 15,8 0 8-15,13-1 13 16,7-3 6-16,7-16 20 16,-4-6 26-16,-7-15 49 15,-10-7 8-15,-20-12 3 16,-8-1-25-16,-11-5-54 15,2 1-32-15,10 11-90 16</inkml:trace>
  <inkml:trace contextRef="#ctx0" brushRef="#br0" timeOffset="11735.9571">13029 9666 916 0,'-4'-7'496'15,"-2"-1"-101"-15,1 3-151 16,-2 5-129-16,2 10-52 16,4 8-54-16,1 4-8 0,7 4 1 15,7 1 4-15,14-1 5 16,5-3 3-16,5-10 10 16,-3-7 9-16,-10-12 15 15,-8-8 5-15,-10-9 1 16,1 0-8-16,-10 1-19 15,1 1-8-15,-1 7-14 16,-9 4-5-16,10 11-15 16,-8 2-7-16,2 6-5 15,8 6 1-15,1 2 10 16,11 5 8-16,2-1 8 16,0-2 3-16,7-3 19 15,-2-4 10-15,3-5 14 16,-1-6 7-16,-6-6-5 15,0-5-8-15,-5-7-15 0,-3-2-41 16,-4-5-234-16</inkml:trace>
  <inkml:trace contextRef="#ctx0" brushRef="#br0" timeOffset="11845.2902">13242 9483 1255 0,'0'-4'595'0,"-7"-10"-251"16,8 13-209-16,-1 1-77 0,6 8-96 15,8 8 237-15</inkml:trace>
  <inkml:trace contextRef="#ctx0" brushRef="#br0" timeOffset="12073.3302">13586 9580 1300 0,'-5'-3'624'16,"-3"-2"-250"-16,7 10-169 0,1 19-129 16,3 12-40-16,9 30-23 15,-3 11 0-15,4 16-2 16,-4 2-6-16,-2-11 0 16,0-14-21-16,-3-19 4 15,6-11-50-15,-3-17-126 16,-2-10-209-16</inkml:trace>
  <inkml:trace contextRef="#ctx0" brushRef="#br0" timeOffset="12219.6152">13530 9862 1256 0,'12'-11'490'0,"20"-9"-340"16,9 2-99-16,5 7-37 15,4 6-1-15,2 5-168 0</inkml:trace>
  <inkml:trace contextRef="#ctx0" brushRef="#br0" timeOffset="12469.4692">14145 9758 873 0,'3'-1'482'16,"2"0"-90"-16,-7 5-143 15,0-4-25-15,1 0-52 16,-19 5-29-16,-44 36-71 15,26-29-27-15,2-9-21 16,3-3-3-16,11-7-4 16,4-3-6-16,11-4-14 15,6-1-10-15,9-1-11 16,10 3 0 0,12 5-7-16,6 6 1 0,2 10 10 15,-5 10 4-15,-6 15 17 16,-3 3 8-16,-12 2 76 15,2-5 168-15</inkml:trace>
  <inkml:trace contextRef="#ctx0" brushRef="#br0" timeOffset="12891.257">14690 9539 1162 0,'0'14'426'0,"2"31"-312"0,10 19-58 15,5 33 7-15,3 10-1 16,0-1-16-16,-3-5-8 16,-6-24-7-16,-1-14-6 15,-5-20-2-15,-1-11-39 16</inkml:trace>
  <inkml:trace contextRef="#ctx0" brushRef="#br0" timeOffset="13043.678">14703 9817 1176 0,'10'5'405'15,"26"7"-360"-15,12 4-33 16,19-2 5-16,8-1 0 16,-6-9-89-16</inkml:trace>
  <inkml:trace contextRef="#ctx0" brushRef="#br0" timeOffset="13277.9972">15373 9727 869 0,'-12'8'446'0,"-16"11"-117"15,-6 6-70-15,-8 1-96 16,-4 2-37-16,7-6-57 16,6-10-16-16,10-14-12 15,9-9-4-15,5-15-18 16,6 0-14-16,8-1-24 15,6 3-7-15,9 10-12 16,1 8-4-16,10 16 11 16,2 7 5-16,3 11 17 15,-1 4 10-15,-10 2 5 0,0 4 3 16,-7-8-42-16,-3-10-74 16</inkml:trace>
  <inkml:trace contextRef="#ctx0" brushRef="#br0" timeOffset="13387.3475">15203 9572 771 0,'-6'-11'476'16,"-6"-13"-15"-16,4 5-254 15,3 16-180-15,5 5-34 0</inkml:trace>
  <inkml:trace contextRef="#ctx0" brushRef="#br0" timeOffset="13652.9089">15513 9412 1298 0,'6'-28'558'15,"3"-22"-311"-15,6 18-87 16,-2 4-42-16,2 21-76 16,-6 9-31-16,-3 22-34 15,0 18-4-15,-9 20 17 16,1 13 6-16,-2 7 7 15,-1-1 1-15,1 0 2 16,4 0-1-16,3-1-2 16,-2-8 2-16,1-14-1 15,-3-14 1-15,-7-22 8 0,1-6 5 16,-7-16-34-16,-1-1-59 16</inkml:trace>
  <inkml:trace contextRef="#ctx0" brushRef="#br0" timeOffset="13965.3864">15976 9759 1140 0,'2'6'514'16,"-2"1"-251"-16,-7 9-129 15,-5 5-33-15,-11 3-42 16,-2 1-10-16,-11 1-6 15,-1-9-2-15,-1-11 1 16,3-10 0-16,4-14-3 16,6-5-8-16,14-6-21 15,5 0-10-15,14 2-19 16,8 7-6-16,12 11-1 16,3 5 3-16,5 14 8 15,-4 8 6-15,-2 11 9 16,0 3-1-16,-3 5 18 15,-3-4 410-15</inkml:trace>
  <inkml:trace contextRef="#ctx0" brushRef="#br0" timeOffset="14371.7474">16280 9713 599 0,'-3'-7'439'0,"-8"-5"74"16,-5 0-151-16,0 5-139 16,-1 3-61-16,12 9-114 15,11 4-28-15,20 17-33 16,13 2-6-16,4 8 19 15,-7 2 3-15,-22-6 31 0,-15 1 17 16,-24-9 13-16,-9-4 2 16,-11-15-8-16,0-6-27 15</inkml:trace>
  <inkml:trace contextRef="#ctx0" brushRef="#br0" timeOffset="15043.206">16875 9677 594 0,'9'4'314'0,"13"7"-46"0,1 3-75 16,-6 9-15-16,-4 1-10 15,-12 3-22-15,-2 0 3 16,-5-3-39-16,-2-7-13 16,5-11-17-16,-2-8-10 15,9-15-18-15,3-1-12 16,9-10-25-16,3-1-11 15,3 6-11-15,4 2-3 0,-9 11 10 16,1 7 4-16,-7 7 11 16,-4 7 8-16,-4 6-5 15,-4 2-2-15,-1 4-4 16,-1 1-1-16,2-7-2 16,1-2-1-16,5-11 7 15,-3-6 1-15,7-12 1 16,6-4-1-16,3-8-10 15,6 3-3-15,2 6-6 16,0 4-5-16,-2 13-2 16,-7 7 2-16,-4 10 7 15,-5 7 6-15,-6 3 5 16,-1 1-1-16,0 0 20 16,2-9-36-16</inkml:trace>
  <inkml:trace contextRef="#ctx0" brushRef="#br0" timeOffset="15531.3175">17663 9190 651 0,'14'-7'366'0,"14"-8"-45"16,2 7-75-16,-7 5-103 16,-6 6-47-16,-11 17-46 15,-6 7-15-15,-13 14 16 16,0 9 11-16,0 10-18 15,1-4-6-15,16-6-17 16,7-7-1-16,12-18 1 16,6-9 3-16,0-11 9 15,-5-3 6-15,-9-5 5 16,-7-1-5-16,-7-1-17 16,-2 0-16-16,-2 7-24 0,2-2-9 15,-1 0-3-15,1 29 3 16,9 43 11-1,3-21 7-15,-4 2 9 0,-3-3 2 16,-15-9 6-16,-7 0 4 0,-16-13 11 16,-5-3 5-16,-2-16 7 15,1-9 1-15,13-12-63 16,9-5-88-16</inkml:trace>
  <inkml:trace contextRef="#ctx0" brushRef="#br0" timeOffset="15687.4983">18246 9816 1471 0,'-4'1'686'16,"0"2"-273"-16,-1-1-273 15,4-2 4-15</inkml:trace>
  <inkml:trace contextRef="#ctx0" brushRef="#br0" timeOffset="19822.6324">18197 9819 460 0,'3'7'317'16,"5"6"-6"-16,1 11-79 16,-2 9-6-16,-7 9-58 0,-7-3-22 15,-7-6-58-15,-1-5-38 16</inkml:trace>
  <inkml:trace contextRef="#ctx0" brushRef="#br0" timeOffset="20119.4368">18684 9578 1054 0,'1'-1'490'0,"3"1"-218"15,1 11-79-15,1 25-103 16,-2 14-24-16,-4 36-21 15,-2 14-16-15,-4 3-5 16,3-4 2-16,5-24-108 16,7-16-280-16</inkml:trace>
  <inkml:trace contextRef="#ctx0" brushRef="#br0" timeOffset="20291.4662">18670 9809 603 0,'19'-5'329'0,"14"-1"0"0,20 4-256 16,8 2-30-16,1 1-40 16,-2 4-345-16</inkml:trace>
  <inkml:trace contextRef="#ctx0" brushRef="#br0" timeOffset="20530.4345">19164 9697 1091 0,'-11'-12'516'0,"-16"-12"-202"16,-1 3-77-16,-2 5-116 0,5 7-46 16,7 14-78-16,4 6-27 15,6 14-19-15,2 5 1 16,11 5 16-16,5-4 12 15,20-4 18-15,7-9 6 16,10-17 12-16,4-1 6 0,-13-17 14 16,-9-5 6-1,-23-2 8-15,-14-4-10 0,-21 10-25 16,-7 5-19-16,-4 11-381 16</inkml:trace>
  <inkml:trace contextRef="#ctx0" brushRef="#br0" timeOffset="20827.3092">19371 9655 620 0,'6'-1'380'16,"3"-5"-21"-16,5 13-174 15,-2 5-35-15,3 7-31 16,1 9-11-16,-5 3-36 16,-2 0-17-16,-1-1-21 0,0-4-6 15,5-15 57 1,3-9 19-16,2-18 16 0,3-11 7 16,1-8-56-16,-1-2-21 15,-7 5-1-15,-5 4-45 16,-3 13 5-16</inkml:trace>
  <inkml:trace contextRef="#ctx0" brushRef="#br0" timeOffset="21108.4185">19901 9693 643 0,'1'-5'337'16,"-1"-8"-58"-16,-4 1-5 0,-11 1-33 15,-8 2-34-15,-7 2-92 16,-3 6-41-16,6 6-60 16,4 7-19-16,11 7-6 15,8 6-2-15,16 1 8 16,10 0 7-16,12-6 8 15,5-2 9-15,-5-10 6 0,-3-3 3 16,-11-6-57-16,-8-5 203 16</inkml:trace>
  <inkml:trace contextRef="#ctx0" brushRef="#br0" timeOffset="21356.0452">20098 9552 1384 0,'-1'0'539'16,"-2"10"-373"-16,3 11-63 0,2 20-65 16,5 14-7-16,4 20-14 15,1 11-6-15,-4-1 2 16,-5-7 2-16,-4-16-17 15,-4-15-21-15,-1-18-77 16,1-5-98-16</inkml:trace>
  <inkml:trace contextRef="#ctx0" brushRef="#br0" timeOffset="21512.2972">20161 9814 1214 0,'18'-3'410'0,"23"-3"-389"15,8 4-21-15</inkml:trace>
  <inkml:trace contextRef="#ctx0" brushRef="#br0" timeOffset="21825.0167">20631 9585 970 0,'-17'-5'476'0,"-18"-5"-153"0,5 10-218 16,5 1-47-16,11 11-58 15,7 1-11-15,14 5-8 16,4 3 3-16,9-5 12 15,7 1 6-15,1-3 8 16,2-4-3-16,-7-2-67 16,-4-3-18-16,-12-4-8 15,-10-1 3-15,-18 1 76 16,-12 1 41-16,-7 5 58 16,0 4 8-16,14 4-15 15,11 1-28-15,19 0-53 16,15 0-13-16,20 0-356 15</inkml:trace>
  <inkml:trace contextRef="#ctx0" brushRef="#br0" timeOffset="22230.8274">20784 9511 1110 0,'5'-8'451'0,"11"-2"-279"31,-8 5-49-31,0 0-45 0,32-8-20 0,11 13-36 16,1 5-13-16,-15 25-16 15,-1 10-1-15,-9 11 15 16,-2 7 10-16,-13 4 6 15,-7-1 6-15,-4-6 1 16,-1-10 1-16,0-19 9 16,2-11-17-16,2-21-23 15,2-9-7-15,-6-18-15 16,-5-4 15-16,-13-3 10 16,-7 1-1-16,-7 13 4 15,-3 8 0-15,7 18-1 16,0 5 2-16,3 12-8 15,3 3-1-15,8 0-82 16,7 1 108-16</inkml:trace>
  <inkml:trace contextRef="#ctx0" brushRef="#br0" timeOffset="22597.3444">21433 9562 1089 0,'-8'-5'494'0,"-13"-2"-245"16,2 6-82-16,9 9-115 16,-2 7-36-16,9 5-28 15,7 3-4-15,8-3 10 0,7-2 8 16,4-5 4-16,-2-4-8 15,-4-8-32-15,-6-2-8 16,-10-4-2-16,-6-4 10 16,-12 1 26-16,-5 0 17 15,-2 3 31-15,2 5 13 16,4 5 15-16,1 2-8 16,7 5-15-16,-3 0-6 15,18 6-13-15,4 3 0 16,4-1-6-16,11 2-1 0,-8-5 3 15,1-3 6-15,8-6-98 16</inkml:trace>
  <inkml:trace contextRef="#ctx0" brushRef="#br0" timeOffset="22733.0753">21483 9296 1467 0,'-4'-8'575'0,"-6"-9"-404"15,5 9-108-15,3 16-82 16,-1 5-104-16</inkml:trace>
  <inkml:trace contextRef="#ctx0" brushRef="#br0" timeOffset="22873.7757">21645 9596 852 0,'11'12'502'0,"13"16"-65"16,1 7-123-16,-4 0-156 15,-6 4-27-15,-22-17-37 16,-10-2-6-16,-13-10-2 16,-7-9-23-16,11 0-655 15</inkml:trace>
  <inkml:trace contextRef="#ctx0" brushRef="#br0" timeOffset="23404.5094">22418 9666 685 0,'8'-7'381'0,"14"-6"-64"16,7 7-90-16,6 11-112 15,2 11-19-15,-8 11-33 16,-12 4 4-16,-15 2 2 16,-9-1-9-16,-12-4-12 0,1-3-4 15,2-11 1-15,4-9 6 16,12-17-13-16,7-12-12 16,13-12-20-16,5-3-10 15,5 0 0-15,1 4 3 16,-7 14-1-16,-6 4-1 15,-12 12-9-15,-4 5-1 16,-8 12 1-16,-3 8-1 16,1 10 7-16,6 6 1 15,10-2 5-15,11 1-3 0,12-5-148 16,0-8-39-16</inkml:trace>
  <inkml:trace contextRef="#ctx0" brushRef="#br0" timeOffset="23795.0366">23125 9727 1138 0,'-5'6'481'0,"-5"10"-258"15,-8 0-36-15,-9 8-48 16,-7-1-24-16,-8-6-44 16,2-4-14-16,10-13-12 15,4-6-1-15,9-11-9 16,7-6-13-16,3 0-23 15,10 1-12-15,9 4-8 16,1 5-2-16,8 6-3 16,-3 7-4-16,4 14-4 15,1 5 1-15,5 9 12 0,2 3 7 16,-1 0 13-16,-3-3 6 16,1-8 11-16,-3-11 6 15,2-14 4-15,0-12-1 16,-3-12-6-16,0 5-3 15,-6-11-3-15,1 3-2 16,-6 5-4-16,-3 1-2 0,-5 17-9 16,-3 8-1-1,-2 14 10-15,0 8 6 0,-2 13 9 16,2 2 0-16,1 4 1 16,0-6 15-16</inkml:trace>
  <inkml:trace contextRef="#ctx0" brushRef="#br0" timeOffset="24653.0537">1916 10591 1181 0,'-3'5'515'0,"-4"2"-262"15,5 29-136-15,4 14-51 16,6 30-20-16,6 12-7 16,8 6-15-16,0 0 10 0,4-16-7 15,-4-11-12 1,-6-19-97-16,3-12-102 0</inkml:trace>
  <inkml:trace contextRef="#ctx0" brushRef="#br0" timeOffset="25012.3289">1998 10945 545 0,'15'-7'300'0,"21"-4"-46"16,11-3-145-16,6 5-81 16,0 1-10-16,-8 0-3 15,-12 0-21-15,-18-2-4 16,-9-1 0-16,-4 0-3 15,-2 2 25-15,-5 7 30 16,3 3 16-16,-4 12 24 0,2 6 7 16,4 8-15-16,-1-2-12 15,5-2-18-15,-1-7-8 16,1-12 4-16,-1-8-1 16,4-17-7-16,3-9-3 15,7-12-19-15,4 3-5 16,4 2-4-16,0 7-4 15,-1 14 6-15,-3 7 4 16,-6 18 36-16,-2 14 21 16,-8 20 12-16,4 6-1 0,-3 4-21 15,1-2-13-15</inkml:trace>
  <inkml:trace contextRef="#ctx0" brushRef="#br0" timeOffset="25793.3896">3411 10723 900 0,'0'3'419'0,"-3"10"-127"16,-3 10-91-16,-10 15-61 15,-4 5-19-15,-10 3-54 16,0-4-18-16,-2-9-11 16,3-11 7-16,2-21-18 15,3-9-11-15,3-23-17 16,0-9-15-16,13-5-1 15,5 3 0-15,9 11-10 16,13 11-11-16,6 19-8 16,4 9 6-16,7 20 16 15,0 9 12-15,5 8 18 16,0 1 0-16,0-5 9 16,-5-10 6-16,-6-9-46 15,-5-9-40-15,-11-14-46 16,1-9-4-16,-7-9 50 15,-4-6 40-15,-2-5 34 0,1 3-1 16,-3 6-1-16,4 7 2 16,0 16 9-16,3 7 6 15,3 12 10-15,-5 5 8 16,-2-2 12-16,-3-3 4 16,-2-8 0-16,2-4 5 15,3-8-1-15,-1-4-4 16,0-18-10-16,3-7-16 15,2-9-17-15,3-3-5 0,9 4-9 16,1 3-4-16,7 11-4 16,0 7 0-16,-7 15 0 15,-2 8-1-15,-1 16-2 16,-3 6 2-16,-2 11 9 16,1 3-16-16,-7 1-83 15</inkml:trace>
  <inkml:trace contextRef="#ctx0" brushRef="#br0" timeOffset="26074.5727">4083 10920 926 0,'-7'-15'427'0,"-11"-15"-169"0,2 2-32 15,1 13-36-15,1 5-26 16,4 11-52-16,-6 5-24 16,3 11-53-16,-2 6-21 15,6 10-22-15,9 2-3 16,12-5 6-16,6-1 7 16,4-14 11-16,6-3 6 15,0-8 10-15,0-4 21 0,-3-3-84 16,-4-6 45-16</inkml:trace>
  <inkml:trace contextRef="#ctx0" brushRef="#br0" timeOffset="26308.8927">4201 10745 1294 0,'-2'-13'580'0,"-3"-11"-265"15,2 8-75-15,6 18-127 16,3 12-35-16,12 30-60 16,3 16-11-16,5 18 7 15,-1 7-1-15,-10 1 0 16,-3-7 0-16,-8-11-8 16,0-9-34-16,-1-16-118 15,-3-12-4-15</inkml:trace>
  <inkml:trace contextRef="#ctx0" brushRef="#br0" timeOffset="26449.4853">4342 10988 1642 0,'14'-5'637'0,"19"-3"-459"15,3 6-69-15,2 12-68 16,-1 2 8-16</inkml:trace>
  <inkml:trace contextRef="#ctx0" brushRef="#br0" timeOffset="27058.7164">4844 10861 874 0,'-12'-7'454'0,"-17"-10"-111"15,-5-1-68-15,0 0-110 16,0 3-37-16,4 11-87 15,4 5-32-15,10 16-35 16,3 4-13-16,17 11 9 16,6-1 6-16,12-3 25 15,8-2 12-15,9-13 24 16,1-5 8-16,-7-11 12 0,-3-5 0 16,-19-9-1-16,-7-2-5 15,-8-3-56-15,-7-1-67 16</inkml:trace>
  <inkml:trace contextRef="#ctx0" brushRef="#br0" timeOffset="27285.0238">4895 10776 1436 0,'3'0'588'0,"4"8"-360"15,3 2-84-15,5 11-84 16,2 4-18-16,3 4-20 15,1-1-5-15,-3-6 0 16,-3-7 5-16,-1-13 15 16,-1-4 6-16,0-15 4 15,4-7-1-15,-4-8-12 16,1-2-7-16,-5 1-42 0,2 8-49 16</inkml:trace>
  <inkml:trace contextRef="#ctx0" brushRef="#br0" timeOffset="27722.397">5267 10707 1022 0,'-5'-3'492'0,"-4"3"-199"16,0 2-92-16,2 15-120 16,2 4-34-16,6 11-36 15,7 7 2-15,13-2 4 16,6 1-2-16,3-15 12 16,2-9 5-16,-3-15 15 15,-7-11 4-15,-6-9 0 16,-3-3-3-16,-2-6-16 0,-1 0-7 15,-3 4-10-15,-6 3-6 16,-1 11-8-16,-7 4-5 16,0 9-17-16,4 8-5 15,-4 8-5-15,7 7 3 16,6 5 12-16,3-2 7 16,13-1 16-16,1-10 19 15,6-12 41-15,-6-6 16 0,-1-13 12 16,-3-2-9-16,-6-7-18 15,1-2-34-15,-6 2 288 16</inkml:trace>
  <inkml:trace contextRef="#ctx0" brushRef="#br0" timeOffset="28112.9403">5821 10714 808 0,'-2'-10'482'15,"0"-5"-26"-15,2 6-159 16,0 17-135-16,3 13-50 16,0 26-79-16,3 19-3 15,5 18 4-15,-2 7-3 0,0 1 2 16,-3-3-2-16,-5-8-6 15,1-6 7 1,2-26-72-16,0-12-66 0</inkml:trace>
  <inkml:trace contextRef="#ctx0" brushRef="#br0" timeOffset="28269.136">5878 10973 1012 0,'5'-1'442'0,"13"-5"-234"16,7 3-99-16,6 1-75 15,8 2-25-15</inkml:trace>
  <inkml:trace contextRef="#ctx0" brushRef="#br0" timeOffset="28628.6268">6372 10695 1209 0,'-25'-7'545'0,"-15"-7"-260"0,4 12-164 16,1 3-52-16,13 11-64 15,6 4-16-15,15 7-15 16,8-1 3-16,15 3 10 15,9-3 6-15,8-5 12 16,-2-2 5-16,-4-9-49 16,-7-5-36-16,-19-3-42 15,-3-4-10-15,-16-2 47 16,-9 1 32-16,-9 4 76 16,-2 3 30-16,3 7 37 15,6 5 5-15,12 9-35 16,6 1-18-16,10 7-37 15,8-3-1-15,11 0 1 16,7-2-1-16,-3-12-2 16,0-4-50-16</inkml:trace>
  <inkml:trace contextRef="#ctx0" brushRef="#br0" timeOffset="28753.4342">6373 10493 1278 0,'-4'-9'578'0,"-4"-7"-247"16,4 13-257-16,8 7-53 16,0 12-114-16,6 6-106 15</inkml:trace>
  <inkml:trace contextRef="#ctx0" brushRef="#br0" timeOffset="28930.5041">6511 10744 1261 0,'8'10'557'0,"9"15"-278"31,1 4-89-31,2 6-108 16,0 2-25-16,-4-5-32 15,0-4 1-15,-3-17 14 16,0-9 6-16,4-17 4 0,-1-8 1 16,-1-8-15-16,-5-2 4 15,-3 2-79-15,-2 1 11 16</inkml:trace>
  <inkml:trace contextRef="#ctx0" brushRef="#br0" timeOffset="29305.3873">7084 10744 1164 0,'-7'-8'550'0,"-11"-10"-243"16,-5 1-87-16,-3 8-130 15,-1 6-51-15,5 13-44 16,3 6-10-16,4 11-9 15,4 7 1-15,11 5 4 16,6 0 7-16,23-3 20 16,4-7 13-16,11-18 19 15,3-5 5-15,-7-16 14 0,-6-10 4 16,-13-8 0-16,-8-4-2 16,-19 0-25-16,-7 3-9 15,-9 6-78-15,-2 6-69 16</inkml:trace>
  <inkml:trace contextRef="#ctx0" brushRef="#br0" timeOffset="29508.7362">7469 10965 1133 0,'-5'1'626'0,"0"6"-118"16,0-1-174-16,-2-6-153 15,4 3 127-15</inkml:trace>
  <inkml:trace contextRef="#ctx0" brushRef="#br0" timeOffset="52615.2529">8035 10408 542 0,'-1'-6'384'0,"-1"-4"8"0,1 12-152 15,0 12-47-15,1 23-88 16,2 14-39-16,2 18-18 15,-1 7-13-15,3 2-4 16,-1-2 0-16,3-13 8 16,3-8-30-16</inkml:trace>
  <inkml:trace contextRef="#ctx0" brushRef="#br0" timeOffset="52927.9358">8381 10730 796 0,'-9'-3'434'0,"-7"1"-103"15,-4 3-93-15,0 11-143 16,0 7-59-16,7 9-68 15,11 7-7-15,12 3 10 16,8-6 6-16,9-5 17 16,1-7 6-16,-3-15 16 15,-6-2 3-15,-15-8 69 16,-10-6 11-16,-8 2-3 16,-8-4 1-16,-2-1-175 15,4 3 77-15</inkml:trace>
  <inkml:trace contextRef="#ctx0" brushRef="#br0" timeOffset="53095.9871">8445 10745 1504 0,'7'7'583'0,"22"13"-414"0,8 12-72 0,10 17-56 15,9 6-16-15,-2 0-13 16,-5-3-23-16,-2-10-81 0,-4-4-4 15</inkml:trace>
  <inkml:trace contextRef="#ctx0" brushRef="#br0" timeOffset="53283.8372">8841 10764 992 0,'-3'-3'509'0,"-8"-3"-140"15,0 5-85-15,1 8-115 16,-11 8-47-16,-10 18-58 16,-5 10-22-16,-12 13-19 15,-2 4-3-15,8-2 46 16,2-4-87-16,14-8-191 16</inkml:trace>
  <inkml:trace contextRef="#ctx0" brushRef="#br0" timeOffset="53658.5464">8994 10694 1130 0,'-8'3'503'16,"-4"9"-241"-16,3 3-94 15,8 9-104-15,3 4-17 16,13 1-24-16,6 1-1 16,8-6 0-16,6-1-1 0,4-8 0 15,-5-6 0-15,-2-11 5 16,-6-10 4-16,-12-11 5 15,-5-7-4-15,-15-11-57 16,-4-1-33-16,-10-5-28 16,-2 3-6-16,4 7 39 15,0 7 21-15,7 15 10 16,4 7-8-16,8 8-152 16</inkml:trace>
  <inkml:trace contextRef="#ctx0" brushRef="#br0" timeOffset="54173.858">9592 10684 803 0,'-3'-11'408'0,"-9"-13"-105"0,-4 4-25 15,-7 9-76-15,-2 5-48 16,-1 6-84-16,6 6-57 16,10 9-39-16,6 0-1 15,15 8 3-15,7-1 10 0,9-1 13 16,2-4 1-16,-2-3 3 16,-1-4 1-1,-12-8 5-15,1 0 0 0,-15-4 1 16,-7-2 0-16,-10-1-3 15,-11 1-2-15,-5-2 0 16,-1 2-3-16,6 4-7 16,5 4-8-16,11 7-14 15,2 3-7-15,10 8 10 16,6 2 11-16,13 2 18 16,4 0 13-16,9-9 0 15,6-2-3-15,5-11-2 16,1-6-2-16,1-11-1 15,-6-9 3-15,-14-9 3 16,0-1 2-16,-10 0 3 16,-9 4 0-16,-4 12 19 15,-2 5 0-15,-9 16-5 16,6 9-1-16,1 14-25 0,-2 7-4 16,8 5-3-16,5 2 15 15</inkml:trace>
  <inkml:trace contextRef="#ctx0" brushRef="#br0" timeOffset="54584.7297">10608 10658 956 0,'0'0'418'0,"14"4"-209"16,10 1-77-16,16 4-67 16,8-1 8-16,8-5-8 15,-1-2-4-15,2-1-27 16,-4-2-14-16,-13-3-90 15,-9 1-113-15</inkml:trace>
  <inkml:trace contextRef="#ctx0" brushRef="#br0" timeOffset="54756.2416">10835 10706 794 0,'-2'4'405'0,"-4"8"-88"16,6 6-113-16,7 6-74 15,1 5-28-15,5 2-55 16,-1 0-15-16,1 2-18 16,0-6-4-16,-1-1-100 0,4-3-94 15</inkml:trace>
  <inkml:trace contextRef="#ctx0" brushRef="#br0" timeOffset="54990.5825">11165 10806 1168 0,'-12'2'497'0,"-10"5"-287"0,4 5-91 0,10 7-90 15,7 4-22-15,14 4-12 16,7-5 1-16,11-4 5 16,3-4 3-16,-1-12 12 15,0-3 44-15,-8-15 67 16,-7-7 27-16,-11-9 41 15,-8-5-23-15,-13 3-51 16,-8 5-29-16,-12 11-53 16,-9 10 10-16,0 11 220 15</inkml:trace>
  <inkml:trace contextRef="#ctx0" brushRef="#br0" timeOffset="55615.4128">12555 10599 786 0,'-15'-3'457'0,"-25"-6"-74"15,-2 6-171-15,-4 10-123 16,2 12-63-16,12 26-33 16,7 9-4-16,20 21 3 15,10 3 8-15,23-3 6 16,16-9 9-16,24-26 25 16,13-13 11-16,4-23 9 15,-4-13 2-15,-19-17 24 16,-18-11 1-16,-21-21 5 15,-10-5-3-15,-20-5-45 16,-9 2-12-16,-17 15-19 16,-7 8-12-16,-14 15-14 0,-3 11-8 15,-8 11-77-15,-2 9-40 16,2 13-151-16,10 4-124 16,16 4-24-16,11 2 45 15,17-3 255-15,5-5 190 16,17-1 224-16,11-5 42 15,28-2-35-15,16-1-51 16,21-3-112-16,7 2-38 16,4-2-34-16,-12-2-49 0</inkml:trace>
  <inkml:trace contextRef="#ctx0" brushRef="#br0" timeOffset="56084.238">13007 10770 854 0,'1'20'375'16,"-1"15"-206"-16,0 17-48 16,-1 4-22-16,-5-4-7 15,-1-6 6-15,2-21-1 16,2-10 25-16,7-17 1 15,1-13-11-15,5-22-23 0,-2-10-37 16,-6-20-23-16,-2-8 0 16,-7-3-8-16,-1 13-9 15,3 22-23-15,3 17-18 16,6 29-10-16,0 9 4 16,5 16 13-16,4 10 10 15,7 7 10-15,5 6 1 16,9-1 2-16,-1-5 3 15,0-14 3-15,-4-13 2 0,-7-22 4 16,2-12 2-16,-6-16 1 16,4-8 1-16,-3-7 3 15,-5-2 0-15,-3 6-9 16,-5 7 7-16,-3 19 2 16,-3 12-2-16,1 21 6 15,-1 14-9-15,1 21-10 16,2 11 0-16,0 14-1 15,1-3 79-15,3-9 57 16</inkml:trace>
  <inkml:trace contextRef="#ctx0" brushRef="#br0" timeOffset="56521.8528">13636 10588 1045 0,'2'2'458'15,"0"3"-236"-15,5 24-125 16,3 10-57-16,-1 25-16 15,3 14 1-15,-7 0 2 16,-2-2-1-16,-1-20-2 16,-2-16 1-16,0-24-30 15,5-10-44-15,2-20-158 16,6-9-158-16</inkml:trace>
  <inkml:trace contextRef="#ctx0" brushRef="#br0" timeOffset="56693.2832">13963 10681 631 0,'-8'6'377'0,"-7"4"-62"16,-15 9-116-16,-12 2-38 16,-7 3-53-16,-1 0-14 15,9-2-11-15,9-1-19 16,20-1-26-16,7 0-8 16,20-1-23-16,12-3 4 15,21-1 4-15,9 0-5 16,8 0 67-16,4 1-120 0</inkml:trace>
  <inkml:trace contextRef="#ctx0" brushRef="#br0" timeOffset="56990.1042">14257 10749 822 0,'-10'5'456'15,"-6"6"9"-15,4 22-354 16,2 11-40-16,1 10-8 15,-1 2-5-15,6-10 1 16,2-8 5-16,2-16-3 16,4-7 11-16,-2-15 36 15,-1-7 4-15,2-15-3 16,-1-7-20-16,-5-21-47 16,-2-8-12-16,-1-7-11 0,-3-2-3 15,7 15-14-15,2 11-4 16,5 18-11-16,5 8-4 15,10 11-2-15,8-1-2 16,15 5-48-16,8 4-77 16,5 1-536-16</inkml:trace>
  <inkml:trace contextRef="#ctx0" brushRef="#br0" timeOffset="57224.608">14193 11087 1140 0,'-2'0'499'0,"8"0"-218"15,13 1-123-15,29-1-57 16,15 0-24-16,13-3-40 15,-1 1-18-15,-13-1-54 16,-9-4-92-16</inkml:trace>
  <inkml:trace contextRef="#ctx0" brushRef="#br0" timeOffset="57388.8712">14231 10865 1273 0,'3'-3'522'16,"9"-4"-319"-16,13 4-105 16,24 2-82-16,11 2-8 15,13 4 25-15</inkml:trace>
  <inkml:trace contextRef="#ctx0" brushRef="#br0" timeOffset="57685.9796">14807 10712 1270 0,'-5'11'517'0,"-8"5"-327"16,5 21-91-16,5 10-20 15,3 15-30-15,2 4-9 16,5-11-16-16,2-7-2 16,2-22 1-16,-3-8 11 15,1-13 51-15,-3-7 6 16,-6-15 4-16,-4-6-11 0,-7-20-49 15,-5-9-9 1,-6-11-9-16,0-9-3 0,3 8-12 16,7 8-5-16,7 21-10 15,5 14-7-15,15 15-5 16,6 1 2-16,19 3 2 16,18 3 3-16,16-1-35 15,5 8-64-15</inkml:trace>
  <inkml:trace contextRef="#ctx0" brushRef="#br0" timeOffset="57935.617">14797 11081 1138 0,'6'3'468'16,"15"1"-298"-16,16-4-39 31,-19 0-52-31,1 1-34 0,71-1-29 0,0-1-4 16,-5-3-25-16,-45 4-77 15,-18-4-426-15</inkml:trace>
  <inkml:trace contextRef="#ctx0" brushRef="#br0" timeOffset="58091.8548">14816 10917 1343 0,'15'0'570'16,"11"0"-290"-16,31 3-183 15,7 0-35-15,9 4-31 16,-1 0 86-16</inkml:trace>
  <inkml:trace contextRef="#ctx0" brushRef="#br0" timeOffset="58680.4922">15574 11130 1085 0,'-12'15'431'0,"-12"21"-291"16,-3 3-28-16,1 1-48 15,4-2-16-15,12-11-19 16,6-10-2-16,6-17 18 16,7-6 6-16,4-20 13 15,2-10 9-15,-1-11-7 16,0-6-4-16,-2 3-14 15,2 7-5-15,-1 12-7 16,-3 8 3-16,-4 14-7 16,4 9-14-16,1 16-14 15,3 7-8-15,7 15-2 16,-2 4 2-16,5 7 4 0,1 1 0 16,-1-5-16-16,0-3-67 15,-3-14 10-15</inkml:trace>
  <inkml:trace contextRef="#ctx0" brushRef="#br0" timeOffset="58821.3854">15518 11227 1060 0,'-4'-3'494'0,"-1"1"-216"16,8 2-110-16,-3 0-105 15,30 0-34-15,59-1 47 16,-20 0-113-16</inkml:trace>
  <inkml:trace contextRef="#ctx0" brushRef="#br0" timeOffset="59196.257">15864 11149 835 0,'-2'0'441'15,"-4"-1"-124"-15,13 1-159 16,11 1-42-16,20-1-46 16,12 2 4-16,12-2-21 0,-1 0-3 15,-1 0-18-15,-2-2-12 16,-16-1-8-16,-6 2 0 15,-19-4-2-15,-9 1-6 16,-9-2-5-16,-4 0-1 16,-2-2-1-16,2 2 1 15,5 2-7-15,0 1-6 0,6 6-15 16,-6-3 3-16,0 0 9 16,0 0 13-16,2 9 19 15,0 5 2-15,5 26-10 16,-7-32-181-16</inkml:trace>
  <inkml:trace contextRef="#ctx0" brushRef="#br0" timeOffset="59414.6835">16553 11050 1050 0,'0'-6'478'0,"-3"-2"-218"15,0 7-82-15,7 10-89 16,2 12-30-16,4 14-25 16,0 3 3-16,-3 6-5 0,-2-4-2 15,0-5-13-15,-5-4-6 16,1-11-145-16</inkml:trace>
  <inkml:trace contextRef="#ctx0" brushRef="#br0" timeOffset="59720.4674">16508 11087 935 0,'-7'-8'518'0,"3"-8"-41"15,0 0-208-15,13 7-110 16,9-3-41-16,12 5-72 0,8 0-25 16,6 4-20-16,3 5-1 15,-2 6-1-15,-4 5 0 16,-10 2-1-16,-12-3-1 15,-16 2-4-15,-5-2 1 16,-11-2 2-16,2-2 3 16,0-3 3-16,6 1 0 15,7 1-2-15,4-2-2 0,8 6-1 16,1-1 1-16,1 2 1 16,-1 5 1-16,-13 1 1 15,-8 3 4-15,-21-1 4 16,-11-1 3-16,-10-7 35 15,4-6-46-15</inkml:trace>
  <inkml:trace contextRef="#ctx0" brushRef="#br0" timeOffset="59970.393">17303 10729 1689 0,'-2'0'684'15,"-2"-4"-456"-15,0 3-85 16,3 0-112-16,0 1-20 15,1 0-140-15,0 0 27 16</inkml:trace>
  <inkml:trace contextRef="#ctx0" brushRef="#br0" timeOffset="60126.5942">17339 10964 1317 0,'0'0'692'15,"-2"0"-190"-15,-1 0-225 16,2 0-85-16,-1 0-93 16,1 0-36-16,1 0 186 15</inkml:trace>
  <inkml:trace contextRef="#ctx0" brushRef="#br0" timeOffset="61079.4965">19000 3786 815 0,'-3'6'440'0,"-8"13"-51"16,-7 14-124-16,-6 13-87 16,-5 3-31-16,1-3-68 15,3-4-20-15,19-31-22 32,2-5-9-32,2 1-3 0,-1 2 0 0,10-26 1 15,9-13-2-15,9-25-9 16,-1-6-2-16,2-2-6 15,-6 0-4-15,-3 18 18 0,-4 9 4 16,-3 25-3-16,1 12 1 16,-2 21-23-16,4 11-5 15,4 21 2-15,9 8 2 16,6 0 1-16,0-3 3 16,0-18 1-16,-4-7 1 15,-4-16-19-15,-6-8-44 16,-7-8-96-16,-7-4-97 15</inkml:trace>
  <inkml:trace contextRef="#ctx0" brushRef="#br0" timeOffset="61220.4886">18889 3967 972 0,'6'-5'561'0,"9"-8"-108"15,7 3-100-15,11 2-138 16,6 3-70-16,7 7-65 15,4 0-25-15,3 4 110 16</inkml:trace>
  <inkml:trace contextRef="#ctx0" brushRef="#br0" timeOffset="61808.519">22839 2786 1248 0,'0'-2'587'16,"0"-1"-268"-16,0 18-189 16,1 10-52-16,7 26-68 15,-2 3 1-15,-1 1 4 16,2 1 0-16,-7-13 0 16,1 0-1-16,-1-7-100 15,-2-6 282-15</inkml:trace>
  <inkml:trace contextRef="#ctx0" brushRef="#br0" timeOffset="62152.2447">22749 2776 1379 0,'11'-9'560'0,"17"-8"-360"0,7-1-59 16,9 11-76-16,6 5-25 15,7 9-26-15,-4 5-5 16,-7 6-4-16,-14 0-3 16,-26 4-3-16,-11 5 0 15,-21-3 1-15,-6 1 6 16,1-10 7-16,1-5 2 16,20-6-15-16,9-5-5 15,20 1-10-15,14 4-5 0,12 2 12 16,5 13 1-1,-3 9 1-15,-9-2 2 0,-23 5 10 16,-18-4 37-16,-35-5 49 16,-15-2 19-16,-14-7 8 15,3-5-30-15,15-7-45 16,10-3-7-16</inkml:trace>
  <inkml:trace contextRef="#ctx0" brushRef="#br0" timeOffset="65926.1036">2058 11947 1022 0,'-3'0'488'0,"-9"0"-185"15,0 22-158-15,-7 10-58 0,-5 18-20 16,-1 10-15-16,-2 8-18 16,6-2 5-16,6-6-25 15,8-10-8-15,8-17-61 16,4-16-44-16,3-25-144 16,4-12-91-16,3-22-170 0</inkml:trace>
  <inkml:trace contextRef="#ctx0" brushRef="#br0" timeOffset="66160.455">2002 11982 400 0,'7'-24'351'0,"2"-20"19"16,1 22-47-16,-2 11-40 16,-3 17-133-16,5 8-46 15,9 14-76-15,5 7-13 16,28 9-6-16,8 5-2 0,17 1 1 16,0 1 4-16,-13-2-25 15,-7-1-5-15,-26-4-25 16,-11-4-6-16,-21-8 24 15,-13-4 7-15,-26-8 25 16,-12-4 8-16,-21-5 6 16,-4 0-1-16,2-5-4 15,8-4-3-15,16-4-6 16,11-4-27-16,24-12-203 16</inkml:trace>
  <inkml:trace contextRef="#ctx0" brushRef="#br0" timeOffset="66425.9832">2610 11802 1308 0,'0'6'524'16,"5"17"-338"-16,0 17-86 16,15 27-52-16,2 9-13 15,1 9-6-15,-2-2 0 0,-7 6-2 16,-4-5 1-16,2-17-70 16,1-12-186-16</inkml:trace>
  <inkml:trace contextRef="#ctx0" brushRef="#br0" timeOffset="66675.925">3144 11921 1159 0,'-11'1'469'0,"-20"6"-286"15,-3 5-82-15,-13 10-54 16,-10 6-16-16,-6 8-31 15,0 2 18-15,7 3 2 16,10-3-1-16,24-3 14 0,7-3-16 16,29-2 10-16,11-3 7 15,30 3 3-15,7 0-4 16,8 0-8-16,5 4-6 16,-15-10-58-16,-2-5 56 15</inkml:trace>
  <inkml:trace contextRef="#ctx0" brushRef="#br0" timeOffset="67035.2194">3235 12482 844 0,'-3'12'432'0,"-6"15"-92"15,-1 1-100-15,2 3-83 16,-1-6-35-16,6-7-63 16,3-3-21-16,3-9-1 15,4-5 6-15,1-13 3 16,1-7-1-16,-2-17-16 16,1-7-7-16,3-12-9 15,-2-4-4-15,1 7-8 16,3 13-6-16,0 23-9 15,0 13-2-15,4 24 2 16,-1 8 5-16,7 16 4 16,-1 2 3-16,3 1 3 15,0-5 0-15,-5-9-34 0,-3-5-79 16,-5-10-229-16</inkml:trace>
  <inkml:trace contextRef="#ctx0" brushRef="#br0" timeOffset="67168.9737">3268 12578 1173 0,'3'-3'493'15,"14"0"-276"1,12 1-112-16,18-4-95 0,4-2-80 16</inkml:trace>
  <inkml:trace contextRef="#ctx0" brushRef="#br0" timeOffset="67554.9297">3581 12507 1062 0,'-4'0'486'0,"-2"0"-187"0,6 4-166 16,0-4-83-16,6 1-9 15,24 3-17-15,56 0-6 32,-30-5-8-32,3 0 1 0,-14-1-19 15,-7 0-8-15,-17-3-37 16,-13-3-15-1,-11-5 10-15,-5-2 8 0,-4-4 34 16,6 2 10-16,3 10 22 16,2 3 7-16,6 8 17 15,2 5 8-15,4 6-7 16,-1 4-5-16,-6 2-11 16,-3 3-4-16,-5-3-2 15,0-2-12-15</inkml:trace>
  <inkml:trace contextRef="#ctx0" brushRef="#br0" timeOffset="67726.7481">4092 12271 1324 0,'0'-1'559'16,"-1"1"-347"-16,1 7-85 15,0-7-93-15,4 30-29 16,12 49-5-16,-5-26 3 15,-7-1 6-15,0-7-14 16,-5-11-132-16,0-7-429 0</inkml:trace>
  <inkml:trace contextRef="#ctx0" brushRef="#br0" timeOffset="67992.3004">4088 12350 835 0,'13'-15'420'0,"16"-10"-97"15,5 6-151-15,-6 10-86 16,1 9-20-16,-11 9-40 16,-6 3-7-16,-13 11-3 15,-11 3 1-15,-7 2 6 16,0-1 1-16,9-8-7 16,8-7-3-16,13-8-6 15,12-1-1-15,12 1-3 16,3 5 5-16,-1 6 3 15,-7 4 20-15,-17 8 59 16,-13-5 30-16,-24 3 30 16,-14-6-14-16,-15-7-42 15,2-2-9-15</inkml:trace>
  <inkml:trace contextRef="#ctx0" brushRef="#br0" timeOffset="68423.5892">5014 12149 1021 0,'2'0'470'0,"11"-2"-168"16,13-2-100-16,17-2-72 15,20 4-32-15,17 1-56 16,6-1-19-16,-11 0-94 16,-7-1-161-16</inkml:trace>
  <inkml:trace contextRef="#ctx0" brushRef="#br0" timeOffset="68586.6197">5101 12302 755 0,'18'0'479'15,"16"0"8"-15,25 0-244 16,11-2-32-16,7 2-87 15,-6-2-36-15,-8 2 59 16</inkml:trace>
  <inkml:trace contextRef="#ctx0" brushRef="#br0" timeOffset="69367.6831">6876 11650 586 0,'24'-6'297'0,"26"-6"-67"16,-12 0-23-16,-14 0-8 15,-12 3-5-15,-22 3-51 16,-12 3-24-16,-26 4-60 16,-19 2-27-16,-25 4-14 15,-9 1-5-15,1 5-6 0,13 2-2 16,15-2-2-16,10 2-3 15,18-5 0-15,8-1-5 16,25 3-13-16,13-3 0 16,25 0-1-16,12 3 2 15,22 3 11-15,12 4-1 16,14 10 2-16,8 7 3 16,-9 8 3-16,-13 3 0 15,-42 0-4-15,-25 1-1 16,-44-1 0-16,-19 1 2 0,-27 5 4 15,-6 0 3-15,11 5-2 16,5 2 0-16,20 0-1 16,12-5 1-16,13-13 0 15,14-8-1-15,26-13 17 16,14-4 6-16,27-7 26 16,13-8 8-16,30-3 9 15,15-2 10-15,2-2-8 16,-2 1-6-16,-21-2 5 15,-16 2 1-15,-26 2-4 16,-17 0 2-16,-21 2-23 16,-9-3-7-16,-2-2-641 15</inkml:trace>
  <inkml:trace contextRef="#ctx0" brushRef="#br0" timeOffset="70164.004">7384 11929 823 0,'0'-16'449'15,"3"-14"-125"-15,-2 15-84 16,2 8-53-16,7 22-93 15,-1 23-35-15,2 23-52 16,3 13 1-16,-1 13 6 16,2-4-2-16,6-3 0 15,2-9 2-15,4-23 5 16,1-16 7-16,-4-26 53 16,0-12 14-16,3-28 13 15,-2-11 2-15,0-19-42 16,-4-5-16-16,-6 1-22 15,0 0-8-15,-4 8-18 16,-1 8-4-16,-5 17-14 16,2 18-14-16,-3 32-12 15,2 13 3-15,6 19 7 16,0 8 16-16,11 9 12 0,-1 1 3 16,5-1 3-16,-2-7 1 15,-5-19 6-15,-2-13 5 16,1-24 16-16,-2-10 6 15,5-25 24-15,3-10 8 16,-2-14 10-16,0-4-1 16,-1-4-24-16,-3-2-12 15,-3-3-29-15,-2 6-9 16,-11 14-18-16,-3 13-27 0,-9 30-116 16,-5 11-26-16</inkml:trace>
  <inkml:trace contextRef="#ctx0" brushRef="#br0" timeOffset="70695.4668">8227 12412 806 0,'1'-1'351'0,"7"2"-142"0,7 2-81 16,10 3-37-16,-1-4 7 16,4-4-12-16,-4-5-15 15,-4-6-10-15,0 1-4 16,-13-1-11-16,-8 0-3 15,-20 3-9-15,-9 3-5 16,-13 8-10-16,0 7-2 0,3 14-9 16,8 5-7-16,18 11-9 15,11 0-4-15,17 2 6 16,11-4 6-16,11-10 11 16,2-4 6-16,1-8 2 15,-6-6 6-15,1-7-100 16,-2-4-91-16,-3-14-240 15,0 2-36-15,-13-14 147 16,-4 3 170-16,-8 2 357 16,-4-1 85-16,0 14 41 15,2 2-54-15,6 10-104 16,5 7-57-16,2 5-93 16,8 4-27-16,5 0-18 15,-3 2 40-15,1-4-132 16,-8-2-95-16</inkml:trace>
  <inkml:trace contextRef="#ctx0" brushRef="#br0" timeOffset="70820.4727">8748 12406 1134 0,'-12'1'544'0,"-22"8"-210"0,-2 10-85 16,-10 6-129-16,3 4-41 15,3-4-56-15,10 0-14 16,15-6-353-16</inkml:trace>
  <inkml:trace contextRef="#ctx0" brushRef="#br0" timeOffset="71048.5558">8827 12148 1453 0,'4'-5'595'0,"1"-4"-395"0,3 10-55 15,2 19-95-15,-3 10-24 16,-3 16-19-16,-1 10 0 16,-2 13 6-16,-2 1-5 0,-1-7 3 15,2-9 0-15,5-18-1 16,4-8-1-16,11-12-5 16,4-6-38-16,3-13-181 15</inkml:trace>
  <inkml:trace contextRef="#ctx0" brushRef="#br0" timeOffset="71220.2861">8786 12355 1233 0,'10'-1'568'0,"10"-1"-231"15,15 4-109-15,11 7-92 16,-2 2-45-16,-3 0-29 15,-10-4 23-15</inkml:trace>
  <inkml:trace contextRef="#ctx0" brushRef="#br0" timeOffset="74366.7981">9819 12134 733 0,'-2'0'348'15,"4"5"-131"-15,10-2-30 16,27 2-62-16,20 0-18 0,33-1-37 15,12-4-23-15,8 0-23 16,-6 1-4-16,-21-3-51 16,-8 2-97-16</inkml:trace>
  <inkml:trace contextRef="#ctx0" brushRef="#br0" timeOffset="74569.8654">9916 12225 901 0,'11'-3'352'0,"20"-6"-203"16,12 1-46-16,30 6-2 15,8 2 6-15,12 6-33 16,2 2-11-16,-17-1-67 0,-6 1-97 15</inkml:trace>
  <inkml:trace contextRef="#ctx0" brushRef="#br0" timeOffset="74804.3747">10444 12054 917 0,'17'6'403'16,"20"2"-212"-16,21 4-78 16,2 7-30-16,-5 1-37 15,-19 4-14-15,-24 2-7 16,-16-2 4-16,-26 1 3 16,-10-4 1-16,-16-4-72 15,0-4-165-15</inkml:trace>
  <inkml:trace contextRef="#ctx0" brushRef="#br0" timeOffset="75157.3852">10000 12022 894 0,'-11'8'392'0,"-18"4"-163"0,-7 4-41 16,-6 2-46-16,2-3-41 15,5 5-82-15,10 4-19 16,20-1 1-16,7 6 5 16,33 1 22-16,14 0 17 15,19 2 2-15,8-1-2 16,4-6-309-16</inkml:trace>
  <inkml:trace contextRef="#ctx0" brushRef="#br0" timeOffset="75813.4771">11332 11741 938 0,'-1'0'416'15,"2"2"-187"-15,8 28-127 0,4 17-45 16,5 35-16-16,1 13 0 16,-11 10-12-16,1-2 0 15,-7-12 1-15,2-10-78 16</inkml:trace>
  <inkml:trace contextRef="#ctx0" brushRef="#br0" timeOffset="76095.0573">11878 11866 918 0,'0'0'414'0,"-10"0"-201"15,-6 9-59-15,-15 14-35 16,-10 2-38-16,-15 13-27 16,-11-1-13-16,-6 2-18 15,3 1-10-15,22-4-15 16,13-2-5-16,27-3-2 16,9-2 5-16,22-2 19 15,13 3 14-15,19-2 8 16,12 4-2-16,1-3-11 15,2 0-7-15,-7-6-124 16</inkml:trace>
  <inkml:trace contextRef="#ctx0" brushRef="#br0" timeOffset="76282.3119">11951 12292 1089 0,'0'7'450'0,"0"5"-229"16,2 17-132-16,3 6-22 16,3 11-2-16,1 0-9 15,0-4-29-15,2-8-7 0,-2-10-48 16,-3-10-90-16</inkml:trace>
  <inkml:trace contextRef="#ctx0" brushRef="#br0" timeOffset="76578.9327">11915 12288 1123 0,'14'-5'450'0,"18"-7"-296"16,6 2-28-16,4 6-54 16,1 4-19-16,-13 6-30 15,-7 3-9-15,-15 7-7 16,-12 3-1-16,-11 2 2 15,-6 1 2-15,0-6-39 16,7-2-26-16,13-5-13 16,7-1-3-16,19 0 34 15,0 2 19-15,7 8 2 0,-2 2 3 16,-10 3 28-16,-7 6 15 16,-17 0 31-16,-7-1 20 15,-19-3-7-15,-7-7-4 16,-7-9-26-16,-1-9-59 15</inkml:trace>
  <inkml:trace contextRef="#ctx0" brushRef="#br0" timeOffset="76829.2407">12316 12227 1181 0,'13'-2'497'0,"27"1"-239"16,18 0-77-16,18 3-25 16,3 4-23-16,-10 1-62 15,-7 0-28-15,-16-7 6 16,-6-3 32-16</inkml:trace>
  <inkml:trace contextRef="#ctx0" brushRef="#br0" timeOffset="77219.3944">13098 11748 1245 0,'5'1'492'0,"-2"14"-344"16,9 22-61-16,6 35-80 15,-1 14 11-15,2 20 10 16,-2-1 3-16,-6-6-1 15,-3-5 8-15,2-23-167 16</inkml:trace>
  <inkml:trace contextRef="#ctx0" brushRef="#br0" timeOffset="77477.1656">13632 11875 804 0,'-15'5'411'0,"-15"5"-71"0,-16 11-224 16,-10 4-30-16,-10 8-43 15,-1 6 32-15,10-1-19 16,8 3-9-16,18-2 8 16,13-1-52-16,15-2-6 31,3-2 6-31,24-4 26 0,9-2 13 15,31-6 7-15,18-3-5 16,15-6-21 0,-4-4-36-16</inkml:trace>
  <inkml:trace contextRef="#ctx0" brushRef="#br0" timeOffset="77842.4203">13747 12413 1006 0,'-3'9'437'0,"-4"15"-224"0,-4 1-43 16,0-5-56-16,10 3-19 16,1-12-24-16,2-4 0 15,-1-15-1-15,-1-12-4 16,5-12-10-16,3-13-17 15,5-12-16-15,-1-4-4 16,3 8-2-16,-2 9 7 16,-4 22 19-16,-4 11 1 15,-1 18 1-15,2 9-11 0,4 13-29 16,8 7 0-16,5 2 1 16,3 3-1-16,5 1 3 15,-4-3 0-15,-4-7-5 16,-7-4-2-16,-7-10-37 15,-3-2-39-15,-6-9-125 16</inkml:trace>
  <inkml:trace contextRef="#ctx0" brushRef="#br0" timeOffset="77982.8871">13717 12382 1247 0,'1'0'562'16,"5"1"-275"-16,18 6-142 15,11 0-64-15,16-1 15 16,5-2-11-16</inkml:trace>
  <inkml:trace contextRef="#ctx0" brushRef="#br0" timeOffset="80888.4396">14518 12189 934 0,'18'-3'446'0,"8"-2"-178"15,17-2-137-15,10 2-37 16,10-1-55-16,0 1-17 16,5 5 20-16,-10-2-74 15,-14 4-158-15</inkml:trace>
  <inkml:trace contextRef="#ctx0" brushRef="#br0" timeOffset="81138.3874">14586 12322 786 0,'5'2'412'16,"4"2"-112"-16,14-2-72 15,5-2-8-15,20-1-47 0,7 0-39 16,0 1-56-16,1 1-24 16,-15 2 45-16,-8 2-6 15</inkml:trace>
  <inkml:trace contextRef="#ctx0" brushRef="#br0" timeOffset="87381.0223">15369 11856 756 0,'1'-9'364'0,"1"-6"-123"15,1 7-40-15,0 9-83 0,3 13-8 16,3 22-40-16,2 11-8 16,3 19-7-16,-1 7-15 15,7 11-10-15,-1 3-8 16,6 3-5-16,3-8 1 15,-2-19-1-15,3-13 3 16,-6-25 10-16,-2-13 11 16,-1-19 35-16,4-11 9 15,-3-29 1-15,4-12-7 0,0-19-32 16,-4-7-11-16,-2 4-17 16,-3 8-6-16,-6 23-15 15,-2 14 2-15,-6 24-15 16,-2 15-2-16,0 21 1 15,0 9-5-15,5 16 14 16,2 3 2-16,4 10 4 16,3 6 1-16,2 4 1 15,0-5 2-15,3-13 2 16,-3-12 2-16,1-25 6 16,2-11 7-16,4-24 8 15,3-16 4-15,3-26 4 16,3-12-4-16,1-11 5 15,-1 0 1-15,-6 17-2 16,-7 9-1-16,-10 22-15 16,-9 5-9-16,-3 10-11 15,-4 7-15-15,-1 12-106 0,3 9-80 16</inkml:trace>
  <inkml:trace contextRef="#ctx0" brushRef="#br0" timeOffset="87762.8682">16234 12468 1060 0,'-1'8'433'0,"-4"11"-248"0,3 4-67 16,2 6-2-16,1-2-10 16,2-6-22-16,2-6-9 15,2-7-34-15,-2-7 9 16,-2-6 11-16,-3-9 2 16,-2-13 2-16,-4-4-6 15,-4-13-14-15,2 0-5 0,3 2-22 16,5 5-10-16,9 16-16 15,5 7-7-15,12 10-6 16,4 1-1-16,13 2 9 16,6 1 16-16,1 0-90 15,4 0-72-15</inkml:trace>
  <inkml:trace contextRef="#ctx0" brushRef="#br0" timeOffset="87965.9341">16275 12548 1138 0,'2'4'470'0,"8"1"-270"0,12-3-55 16,25 0-56-16,8-6-23 15,10-2-56-15</inkml:trace>
  <inkml:trace contextRef="#ctx0" brushRef="#br0" timeOffset="88340.8457">16967 12049 1040 0,'1'0'475'16,"-1"2"-205"-16,6 16-148 16,3 10-42-16,5 14-33 0,-1 4-12 15,-1 7-14-15,-3 0-2 16,-5-3 44-16,6-2-66 15,-7-14-151-15</inkml:trace>
  <inkml:trace contextRef="#ctx0" brushRef="#br0" timeOffset="88513.0799">16808 12258 1140 0,'6'-2'472'0,"15"-2"-267"16,15-2-35-16,28 5-57 16,6-2-24-16,12 4 11 15,-2 4-95-15</inkml:trace>
  <inkml:trace contextRef="#ctx0" brushRef="#br0" timeOffset="89340.9951">17488 11871 824 0,'0'-2'386'0,"1"3"-169"16,3 9-75-16,3 18-73 16,5 15-9-16,7 14 4 15,-1 9 4-15,11 9-7 16,-12-7-6-16,2 0-12 15,-3-8-5-15,1-12-4 16,4-12 3-16,-3-16 23 16,3-12 18-16,-2-20 14 15,-1-9-2-15,2-21-21 0,-2-8-22 16,-1-10-17-16,1 0-6 16,-6 5-11-16,1 0-5 15,-6 13-8-15,-2 6 0 16,-3 9-3-16,-1 13 1 15,0 8-1-15,2 3-5 16,2 12-10-16,3 0-4 16,7 11-2-16,4 9 4 15,5 10 11-15,1 8 2 0,-4 6 4 16,-9 2 3-16,-7-2 0 16,0-3-1-16,-3-8 4 15,10-9 3-15,-1-12 8 16,-1-10 5-16,0-11 6 15,0-7 1-15,1-13 3 16,4-7-1-16,6-13-1 16,2-5 4-16,-2-8 10 15,0-4 1-15,-7-3 3 16,-4-1-5-16,-5 4-16 16,-1 1-6-16,-4 14-15 15,-2 5-3-15,-1 16-9 16,-1 8 13-16,4 11-111 15,4 3-68-15</inkml:trace>
  <inkml:trace contextRef="#ctx0" brushRef="#br0" timeOffset="89762.4167">18349 12326 1013 0,'-4'6'485'16,"-4"5"-175"-16,-2 14-163 15,5 7-42-15,2 6-47 16,5 3-13-16,6-8-22 16,1-4-3-16,2-8 8 15,1-9 4-15,-1-6 16 16,0-12 8-16,-5-10 3 16,-6-8-4-16,-10-19-17 15,-1 0-10-15,-6-8-14 16,0 4-6-16,9 13-10 15,4 8-6-15,7 13-9 16,8 3-6-16,13 5-5 0,3 3 0 16,13 3-24-16,2 2-42 15,-5 0-140-15,4 3-374 16</inkml:trace>
  <inkml:trace contextRef="#ctx0" brushRef="#br0" timeOffset="89965.8617">18351 12513 1072 0,'3'-1'458'0,"12"-4"-258"15,12 2-69-15,11-2-78 16,-3 0-24-16,6 2-80 15,-3 3-97-15</inkml:trace>
  <inkml:trace contextRef="#ctx0" brushRef="#br0" timeOffset="90355.9934">18711 12627 641 0,'0'0'407'0,"3"-1"15"16,1 0-148-16,-4 0-99 0,0 0-43 16,0 0-64-1,0-1-22-15,-1 1-29 0,-2-6-11 16,-2 2-16-16,-12-6-8 16,-29-3-4-16,31 22 1 15,8 2 6-15,3 2 3 16,7-2 6-16,4-2 2 15,4 0 5-15,2-6 4 0,5-1 2 16,1-1-1-16,-2 1-6 16,1 5-7-16,-4 7-7 15,-2 5-3-15,-5 12-1 16,-3 0 5-16,-8 11-1 16,-7-2-5-16,-12 1 63 15,-9 0 30-15,-8-13 34 16,0-10 21-16,7-20-42 15,8-18-26-15,30-5-130 32,-2 12-289-32</inkml:trace>
  <inkml:trace contextRef="#ctx0" brushRef="#br0" timeOffset="90746.925">19130 11911 1030 0,'-2'-1'484'0,"-2"1"-227"16,0 11-75-16,4 14-104 15,0 10-25-15,3 14-10 16,4 4-12-16,3 6-6 15,2 0-6-15,3-6 4 16,-3-7-14-16,1-16-156 16,-2-7-333-16</inkml:trace>
  <inkml:trace contextRef="#ctx0" brushRef="#br0" timeOffset="90887.2842">18965 12136 1212 0,'13'-1'496'0,"24"-1"-306"0,13 1-39 16,29 1-61-16,11 2-26 15,2-1-21-15</inkml:trace>
  <inkml:trace contextRef="#ctx0" brushRef="#br0" timeOffset="91652.5611">19668 11692 1033 0,'3'-7'492'0,"2"-2"-204"16,7 14-168-16,1 8-46 15,6 26-50-15,1 11-4 16,-2 30 10-16,3 5 11 16,0 4-4-16,1 0-2 0,1-20-5 15,-3-6-4-15,0-18 1 16,-2-12 6-16,-3-22 14 15,4-10 7-15,-3-19 9 16,1-13-1-16,4-16-12 16,-5-10-6-16,-3-14-13 15,2-11-7-15,-4-7-14 16,6 7-6-16,3 19-12 16,-5 19 2-16,-4 28-10 15,-6 11-5-15,-2 21 1 16,3 10-6-16,5 22 11 15,-2 7 6-15,9 10 5 16,-1 3 3-16,0-3 1 16,5-1 1-16,-2-11 2 15,-2-4 3-15,-1-19 5 16,-2-9 5-16,0-18 16 16,1-6 7-16,6-16 12 0,0-10 5 15,3-11-7-15,1-10-8 16,-1 2-18-16,0-4-9 15,-2-4-8-15,-3-2 1 16,-13-5 2-16,4 3 1 16,-11 12-8-16,-4 11-7 15,1 18-6-15,-4 8-30 16,-1 17-134-16,8 11 297 16</inkml:trace>
  <inkml:trace contextRef="#ctx0" brushRef="#br0" timeOffset="92058.7154">20501 12358 1132 0,'7'0'502'0,"8"1"-229"16,-4 6-59-16,6 12-68 15,-4 8-17-15,-11 3-31 0,-2 1-9 16,-3-5-22-16,-6-6-13 16,4-8-25-16,-1-6 5 15,6-12 6-15,7-5-1 16,9-14-6-16,5-5-13 15,6-6-15-15,-2-1-5 16,4 13-5-16,0 3-3 16,-6 18-6-16,-1 3-1 15,-9 11 2-15,-2 8 3 16,-4 7 8-16,-2 4 2 0,2-1 4 16,-2 0 0-16,0-5 1 15,-2-3 29-15,-1-7 279 16</inkml:trace>
  <inkml:trace contextRef="#ctx0" brushRef="#br0" timeOffset="92550.7274">21311 11810 713 0,'5'-3'426'16,"4"-4"-45"-16,1 15-213 15,4 12-53-15,-1 22-60 16,1 12-15-16,-3 6-3 16,0 1 1-16,-8-9-4 0,4-5 0 15,-7-11-2-15,-4-6-1 16,4-12-29-16,-4-6-60 16,2-12-168-16,0-8-266 0</inkml:trace>
  <inkml:trace contextRef="#ctx0" brushRef="#br0" timeOffset="92689.3225">21122 12090 979 0,'-6'1'412'0,"3"-1"-198"15,9 4-29-15,30-5-47 16,18 1-17-16,25-3-65 16,8-1-20-16,4 0-26 15,-7 1-55-15</inkml:trace>
  <inkml:trace contextRef="#ctx0" brushRef="#br0" timeOffset="93393.2279">21992 11483 1232 0,'0'-7'549'15,"0"-7"-310"-15,4 24-133 0,5 18-50 16,8 23-59-16,4 12 2 16,6 15 14-16,-1 11 3 15,-4 7 3-15,-5-6 0 16,-4-15-1-16,1-15 1 15,0-29 11-15,3-9 11 16,0-22 21-16,-1-10 6 16,3-16 0-16,2-16-9 15,-1-19-21-15,0-12-8 0,-2-8-13 16,-3 4-7-16,-3 13-10 16,4 15-3-16,-5 21-13 15,-1 10 3-15,-3 19-18 16,-4 10-1-16,2 20 5 15,3 10-2-15,8 21 20 16,7 9 5-16,1 4 4 16,1 0 2-16,-5-16 2 0,-2-13 3 15,-3-18 4-15,-2-6 4 16,1-19 14-16,2-3 3 16,6-18 8-16,4-9 1 0,1-18-6 15,1-10-5-15,-1-12-8 16,-1-3-4-16,2 6-7 15,-5 3 0-15,-6 14-3 16,-9 3-3-16,-7 7-4 16,-1 3-7-16,0 11-70 15,5 9-92-15</inkml:trace>
  <inkml:trace contextRef="#ctx0" brushRef="#br0" timeOffset="93736.9669">22791 12291 1159 0,'0'2'459'15,"0"3"-277"-15,7 2-30 16,14-1-2-16,4-1 7 16,2-5-6-16,-2-8-19 15,-5-9-22-15,-5-5-13 16,-10-12-27-16,-3-1-11 0,-2-5-24 16,-2-3-10-16,2-5-16 15,3 3-9-15,10 5-10 16,2 5-12-16,10 11-75 15,5 5-54-15,1 12-153 16,4 7-154-16</inkml:trace>
  <inkml:trace contextRef="#ctx0" brushRef="#br0" timeOffset="94268.0209">22848 12150 1040 0,'8'-2'479'0,"8"-2"-178"16,13 3-109-16,14 0-78 15,2 1-29-15,2 2-55 0,-7 1-12 16,-6 0-51-16,-9-3-62 16,-7 2-97-16,-4 0-9 15,-9-2 41-15,-4 1 61 16,-1 1 98-16,-1-2 22 15,0 0 47-15,0 0 19 16,-1 6 29-16,1 11-2 16,-1 40-33-16,1-24-9 15,0 5-14-15,-3 1-6 0,1-9-3 16,-2-3-1-16,4-12 2 16,1-8 12-16,5-13 7 15,4-5-5-15,9-12-20 16,3-1-16-16,5-1-20 15,3-2-7-15,-9 10-2 16,0 3-3-16,-8 8-3 16,-10 3-3-16,-3 5-1 15,-8 4-3-15,-4 3 5 16,0 2 5-16,-4-2 4 16,1 2 2-16,2-1 1 15,4-1 5-15,10 0 13 16,2 0 9-16,11 2 19 15,6 3-2-15,5 5-6 16,-1-3-5-16,3 2-11 16,-4-8 1-16,-4-14-12 15,1-1-24-15</inkml:trace>
  <inkml:trace contextRef="#ctx0" brushRef="#br0" timeOffset="208209.7608">18669 11406 881 0,'-21'25'409'0,"-11"17"-176"15,-16 39-84-15,-7 26-12 16,-27 47-26-16,-19 19-15 16,-19 34-39-16,-5-2-8 0,2-13-18 15,11-13-3-15,29-52-6 16,12-19-6-16,35-46-26 15,11-24-36-15,18-26-134 16</inkml:trace>
  <inkml:trace contextRef="#ctx0" brushRef="#br0" timeOffset="208584.4255">18555 11355 915 0,'-4'2'387'15,"-4"3"-217"-15,6-4-68 16,8-2-32-16,2-5-1 16,17-9 3-16,11-5-25 15,11-4-29-15,8-3-8 16,-9 8-7-16,-9 7 10 0,-15 12 13 16,-9 13 4-16,-11 14 9 15,-2 5-10-15,-3 8-10 16,-1-1-4-16,7-3-28 15,4-6-78-15</inkml:trace>
  <inkml:trace contextRef="#ctx0" brushRef="#br0" timeOffset="208896.842">19056 11024 1166 0,'-9'-7'479'0,"-8"1"-292"16,0 7-92-16,13 11-100 15,6 11-14-15,18 6-9 16,14 6 12-16,15 0 24 0,3-7 7 16,5-13 2-16,-4-11 40 15,-7-15 47-15,-9-12 34 16,-19-13 28-16,-9-7-24 15,-22-6-15-15,-10 4-50 16,-18 4-33-16,-11 9-24 16,-5 18-47-16,-3 7 4 15,13 20-35-15,8 8-65 16,18 11-395-16</inkml:trace>
  <inkml:trace contextRef="#ctx0" brushRef="#br0" timeOffset="209100.0141">19312 10953 1235 0,'-16'6'581'15,"-12"6"-232"-15,-10 12-179 16,-1 7-46-16,1 9-66 15,2 2-23-15,17-3-50 16,9-2-154-16</inkml:trace>
  <inkml:trace contextRef="#ctx0" brushRef="#br0" timeOffset="209971.3866">20745 11164 830 0,'-17'25'380'16,"-13"18"-167"-16,-14 45-55 16,-8 22-12-16,-12 35-19 15,-14 17-9-15,-32 24-65 16,-13 10-2-16,-21 1-10 16,1-7-2-16,32-31-5 15,15-20-14-15,40-37-10 16,20-22-9-16,23-37-134 15,12-23-148-15</inkml:trace>
  <inkml:trace contextRef="#ctx0" brushRef="#br0" timeOffset="210377.4287">20587 11168 925 0,'-3'4'334'0,"-2"5"-254"16,6-4-26-16,14-5 6 15,6-1 14-15,15-10-5 16,10-4-3-16,7-8-13 16,1-5-15-16,-10 6-40 15,-11 1 54-15,-14 11 11 16,-9 5 0-16,-5 10 16 15,-5 5-64-15,0 9-20 16,1 7-2-16,9 3 5 16,5 3-11-16,7-6-166 15</inkml:trace>
  <inkml:trace contextRef="#ctx0" brushRef="#br0" timeOffset="210689.8143">21182 10780 1016 0,'-8'-3'443'15,"-11"0"-241"-15,2 3-83 16,8 11-92-16,4 8-27 0,9 9-14 16,10 10 1-16,12 0 14 15,8-4 9-15,14-11 14 16,2-7 11-16,-5-18 44 15,0-11 20-15,-18-18 35 16,-3-9 16-16,-16-12 4 16,-11-1-6-16,-18 3-25 15,-13 4-20-15,-21 18-55 16,-4 9-25-16,-9 19-34 16,2 11-12-16,19 13-72 15,13 6-78-15,20 6-201 16</inkml:trace>
  <inkml:trace contextRef="#ctx0" brushRef="#br0" timeOffset="210908.5178">21441 10672 1235 0,'-9'-1'574'0,"0"1"-235"16,-7 13-160-16,-10 11-41 15,-12 17-60-15,-10 10-25 0,-7 14-10 16,2 3 332-16</inkml:trace>
  <inkml:trace contextRef="#ctx0" brushRef="#br0" timeOffset="253574.2392">1695 13861 456 0,'4'9'282'0,"5"7"-27"16,-1-8-31-16,2-5 27 15,4-17-30-15,2-13-35 0,11-22-65 16,4-14-38-16,8-16-51 16,0-5-10-16,2-6-11 15,-6 1 0-15,-8 19-5 16,-9 12-6-16,-13 29 30 15,-4 17-3-15,-4 21 0 16,-2 12 3-16,3 25-30 16,2 13 0-16,10 17 1 15,7 4-1-15,6 0 1 16,5-4 1-16,2-10 0 16,2-6 3-16,-2-15 0 15,-7-7 2-15,-10-20-71 16,-6-9-55-16</inkml:trace>
  <inkml:trace contextRef="#ctx0" brushRef="#br0" timeOffset="253699.3884">1946 13613 1017 0,'3'2'414'16,"13"8"-233"-16,9 0-93 15,18 6-41-15,9 1-7 16,-2-2-60-16,0 0-225 15</inkml:trace>
  <inkml:trace contextRef="#ctx0" brushRef="#br0" timeOffset="253840.1858">1814 13491 1154 0,'-9'1'503'0,"-6"1"-282"16,8 2-104-16,11 12-108 15,14-2-20-15,20 4-110 16</inkml:trace>
  <inkml:trace contextRef="#ctx0" brushRef="#br0" timeOffset="254160.0689">2521 13848 1082 0,'8'3'443'16,"10"1"-267"-16,5-3-96 16,-1-1-11-16,0-3-27 15,-5-4-10-15,-5-5 8 16,-5-5 5-16,-7-8-3 16,-8-1-8-16,-12 3-19 15,-7 3-10-15,-1 12-6 16,-6 6-6-16,3 15 7 15,3 9 2-15,4 16 3 16,10 8 4-16,10 7-5 16,5 5-1-16,8-4 0 15,4-7 0-15,6-4 1 16,1-9 1-16,3-7-193 16</inkml:trace>
  <inkml:trace contextRef="#ctx0" brushRef="#br0" timeOffset="254441.6364">3107 13738 1143 0,'-11'12'556'0,"-16"22"-192"16,-6 1-113-16,-6-2-125 15,-1-4-32-15,1-19-52 16,6-9-15-16,7-14-29 15,5-5-21-15,10-7-11 16,5 0-3-16,12 5 3 16,7 2 1-16,15 11 4 15,6 7 8-15,5 19 28 16,3 7 11-16,-10 11 5 16,-3 2-2-16,-3-4 74 15,-1-4 0-15</inkml:trace>
  <inkml:trace contextRef="#ctx0" brushRef="#br0" timeOffset="254864.4043">4226 13094 1268 0,'0'1'483'0,"3"12"-345"0,-2 14-53 0,11 28-51 16,7 27 16-16,9 27-5 15,2 8 0-15,-6-5 0 0,-4-11-14 16,-6-24-40-16,-4-12-91 16</inkml:trace>
  <inkml:trace contextRef="#ctx0" brushRef="#br0" timeOffset="255158.7931">4844 13177 1004 0,'-17'3'454'16,"-23"7"-229"-16,-4 7-76 16,-12 13-50-16,-5 12-25 15,5 11-16-15,0 3-3 0,15 1-45 16,11-7-6-16,14-11-11 15,9-7-3-15,20-7 4 16,3-1 7-16,17-1 18 16,6 3 4-16,13-2 0 15,4-3-4-15,6-2-8 16,3-3-3-16,-3-2-192 16</inkml:trace>
  <inkml:trace contextRef="#ctx0" brushRef="#br0" timeOffset="255385.3049">4969 13750 788 0,'3'9'395'0,"-3"8"-118"0,3 14-138 15,3 8-12-15,-1 11-55 16,1-4-20-16,-1-6-28 16,-4-8 0-16,4-10-54 15,-1-7-94-15</inkml:trace>
  <inkml:trace contextRef="#ctx0" brushRef="#br0" timeOffset="255681.8199">4951 13826 1062 0,'12'-11'459'0,"10"-11"-254"15,6 8-105-15,4 5-26 16,-1 9-47-16,-1 2-13 16,-11 12-7-16,-9 2 0 15,-10 6 3-15,-4 2 2 16,-9-5 7-16,0-1 1 0,3-5-7 15,6-6-6-15,8-4-13 16,6-2-6-16,11 3-1 16,-1 0 3-16,0 7 5 15,-4 4 3-15,-18 11 9 16,-12 3 7-16,-20 5 11 16,-7-4 2-16,2-12-27 15,2-3-32-15</inkml:trace>
  <inkml:trace contextRef="#ctx0" brushRef="#br0" timeOffset="255916.1071">5426 13687 714 0,'0'-1'418'16,"5"-3"32"-16,14 3-229 15,21-1-100-15,10-1 7 16,21 2-31-16,5 1-24 16,-3 0-20-16,-10 1 14 0</inkml:trace>
  <inkml:trace contextRef="#ctx0" brushRef="#br0" timeOffset="256341.5254">6336 13191 945 0,'0'-4'451'0,"5"-2"-200"16,-3 13-75-16,-2 28-99 16,-1 21-39-16,-6 37-22 15,0 11-5-15,7 9-1 16,0-6 1-16,11-20-69 15,1-18-77-15</inkml:trace>
  <inkml:trace contextRef="#ctx0" brushRef="#br0" timeOffset="256888.2598">6818 13279 761 0,'-18'4'373'16,"-29"11"-134"-16,-5 3-43 16,-14 8-55-16,-1 8-39 15,10 8-51-15,7 7-16 16,13-4-34-16,13 1-1 16,20-4 0-16,4-4 7 15,25 2 20-15,2-5 5 16,19 0 0-16,11-4-2 0,11-7-14 15,9-6-5-15,-6-14-49 16,-5-3-22-16,-15-10-43 16,-15-4-15-16,-10-4 45 15,-9 0 25-15,-11 1 50 16,-2 2 15-16,-9 5 42 16,-4 3-1-16,1 11 2 15,-1 8 4-15,-2 15-25 16,1 4 1-16,-4 5-3 15,8 1 0-15,-1-14-6 16,5-2 2-16,3-17 22 16,3-10 6-16,3-15-4 15,3-13-6-15,6-13-24 16,0-2-12-16,5 2-12 16,-2 4-2-16,-1 16-5 15,-2 6-3-15,-2 13 0 16,0 7 1-16,-4 9 2 15,1 10 3-15,1 11 1 0,2 4 2 16,0 10 0-16,3 0 0 16,-2 2 0-16,-1-1 0 15,0-13-55-15,-3-5-69 16</inkml:trace>
  <inkml:trace contextRef="#ctx0" brushRef="#br0" timeOffset="257044.8736">6931 13878 1071 0,'-4'-3'484'0,"6"-2"-231"15,7-2-111-15,25 0-92 16,13 0-31-16,16-4-37 16,10 2 127-16</inkml:trace>
  <inkml:trace contextRef="#ctx0" brushRef="#br0" timeOffset="257310.069">7714 13575 937 0,'11'1'448'0,"7"0"-169"16,13-1-166-16,7 1-30 16,4-2-52-16,1 0-14 0,7 0-25 15,-4 0-96-15</inkml:trace>
  <inkml:trace contextRef="#ctx0" brushRef="#br0" timeOffset="257544.3547">7770 13708 799 0,'11'2'402'0,"16"1"-77"16,7-3-139-16,16-1-23 15,2-1-21-15,-2-3-45 16,1 2-23-16,-6 1-31 0,-7-2-37 16</inkml:trace>
  <inkml:trace contextRef="#ctx0" brushRef="#br0" timeOffset="259160.9952">8679 13218 1099 0,'0'3'406'0,"2"5"-294"0,11 33-85 15,7 20-27-15,11 31 14 16,0 6 2-16,1-6 4 16,-3-12 3-16,-12-27 0 15,3-10-2-15,-10-21 69 16,1-10 33-16,-2-19 26 16,0-15 6-16,6-18-64 15,-1-8-33-15,-1-20-29 16,-1-5-10-16,-2-10-15 15,2 4-5-15,2 27-20 16,1 19-7-16,1 41-4 16,-2 20-2-16,0 32 15 15,-1 8 9-15,2 9 9 0,1 0 1 16,7-9 4-16,1-7 1 16,6-17 1-16,3-12 4 15,2-29 55-15,3-14 21 16,-6-28 43-16,-3-14 13 15,-1-20-36-15,-5-10-19 16,0-10-43-16,-2 3-19 16,-6 16-21-16,-5 18-6 15,-8 34-13-15,-2 10-33 16,-8 19-125-16,4 12-89 0</inkml:trace>
  <inkml:trace contextRef="#ctx0" brushRef="#br0" timeOffset="259489.0471">9595 13783 847 0,'-5'10'416'0,"-2"19"-130"16,-2 6-83-16,3 7-55 15,4-1-30-15,1-12-30 16,1-3-29-16,3-18 30 16,2-8 18-16,2-13 20 15,1-17 3-15,-1-17-45 16,1-10-20-16,-5-5-21 0,-3 1-9 16,-2 11-19-16,-3 11-7 15,5 16-11-15,0 9-5 16,10 10-8-16,5 4-3 15,18 2-4-15,7 3-27 16,9 6-251-16,0 2-75 16</inkml:trace>
  <inkml:trace contextRef="#ctx0" brushRef="#br0" timeOffset="259692.5093">9619 13834 1070 0,'3'5'478'15,"5"1"-220"-15,27 2-137 16,10-4-23-16,9-2-49 16,1-1-23-16,-2-2-32 15,2-4-271-15</inkml:trace>
  <inkml:trace contextRef="#ctx0" brushRef="#br0" timeOffset="259942.4159">10457 13427 1135 0,'7'11'454'0,"2"8"-292"0,5 16-82 15,1 10-8-15,-1 9-18 16,-2 2-4-16,-2-3-19 16,-6-7-4-16,0-13 1 15,-2-6-61-15</inkml:trace>
  <inkml:trace contextRef="#ctx0" brushRef="#br0" timeOffset="260098.2747">10368 13603 1272 0,'36'-1'489'0,"47"-5"-359"16,7 2-26-16,-7 4-52 15,-12 1-15-15,-15 5-545 16</inkml:trace>
  <inkml:trace contextRef="#ctx0" brushRef="#br0" timeOffset="260795.9688">11111 13135 1008 0,'0'-5'452'0,"2"0"-269"15,7 15-37-15,12 29-107 16,4 17-29-16,9 38 5 16,-3 9 4-16,0 4 6 15,0-6 2-15,-4-26 2 16,0-13 1-16,-4-21 3 16,0-15 10-16,0-28 33 15,2-16 5-15,-7-25 4 16,3-10-8-16,-7-17-37 15,-5-5-9-15,2-2-20 0,-3 3-7 16,7 19-17-16,0 16-10 16,2 26-14-16,1 14-1 15,0 29 5-15,1 12 7 16,5 19 16-16,-1 6 4 16,2 0 6-16,-3-2 0 15,-3-12 3-15,-4-10 2 16,-2-18 8-16,1-13 7 15,4-25 46-15,1-13 20 16,2-25 37-16,-1-12 5 0,-3-23-35 16,1-5-22-16,0 1-46 15,-2 11-16-15,1 27-15 16,-3 14-3-16,-2 19-79 16,-2 8-85-16</inkml:trace>
  <inkml:trace contextRef="#ctx0" brushRef="#br0" timeOffset="261108.4064">12124 13811 1181 0,'3'3'436'0,"7"1"-291"0,1 1-45 16,5-5 38-16,4-4 15 15,-4-9 0-15,1-7-11 16,-4-11-18-16,-8-6-30 16,-5-9-48-16,-4-4-10 15,-9-14-16-15,9-3-7 16,4 2-19-16,7 8-11 15,16 20-16-15,1 11-4 0,9 18-100 16,3 8-82-16</inkml:trace>
  <inkml:trace contextRef="#ctx0" brushRef="#br0" timeOffset="261595.9321">12079 13659 956 0,'9'2'376'0,"17"0"-209"0,9 1-100 16,13 2-17-16,-6-2-9 15,0 4-32-15,-2 1-1 16,-4 0-2-16,0 0 2 16,-12-2 6-16,-8-5 2 15,-13-1 54-15,-3 0 23 16,-5 5 32-16,3-5 4 15,1 0-50-15,-2 7-24 16,-5 16-39-16,-4 34-7 0,13-29-3 16,4-1-1-16,-3-9 4 15,2-6 2-15,-1-10 9 16,2-4 4-16,6-12 0 16,5-6-2-16,5-4-15 15,3-1-7-15,-1 3-5 16,-2 6-1-16,-7 9-1 15,-7 4 1-15,-7 8 0 16,-2 3 0-16,-6 5 5 16,0 1 2-16,-4-2 2 15,3 1 1-15,2-3-2 16,0-2 0-16,7 0 2 16,0-1 4-16,11 0 8 15,7 2 4-15,7 3 0 16,3 0-6-16,-1-2 35 15,-1-4 356-15</inkml:trace>
  <inkml:trace contextRef="#ctx0" brushRef="#br0" timeOffset="265790.9849">13392 13540 676 0,'-13'0'421'0,"-9"2"-10"16,16 2-277-16,14-4-52 0,32 3-53 16,19-3-12-16,30-2 2 15,9 4 3-15,3-2-14 16,-4 2 33-16,-19 1-141 16,-12 2-99-16</inkml:trace>
  <inkml:trace contextRef="#ctx0" brushRef="#br0" timeOffset="265978.4406">13431 13628 719 0,'4'0'328'0,"13"1"-124"16,12 4-43-16,22 1-42 15,7-2-20-15,13 2-51 0,0-5-12 16,-3 0 24-16,2 2-99 16</inkml:trace>
  <inkml:trace contextRef="#ctx0" brushRef="#br0" timeOffset="266165.4886">13986 13489 635 0,'6'0'348'15,"9"0"-6"-15,10 5-184 16,14 10-75-16,4 4-6 0,-8 6-29 16,-5 0 11-16,-19 0 10 15,-10-1 7-15,-19-3-1 16,-8-1-24-16,-16-2-69 16,-9-4-14-16</inkml:trace>
  <inkml:trace contextRef="#ctx0" brushRef="#br0" timeOffset="266446.4795">13469 13388 1038 0,'-25'11'471'0,"-19"6"-217"16,10 18-150-16,6 5-35 16,21 5-41-16,15 1-3 15,22-6-12-15,15-3-2 16,18-8 18-16</inkml:trace>
  <inkml:trace contextRef="#ctx0" brushRef="#br0" timeOffset="267896.1852">14854 13509 567 0,'1'-33'332'16,"3"-22"-50"-16,-1-11-47 15,-1 5-20-15,-2 12-31 16,0 10-26-16,-3 18-45 15,-2 9-18-15,2 13-59 16,-2 7-25-16,4 18-29 16,1 9-5-16,6 20 15 15,5 6 4-15,8 2 4 16,5-5 44-16,0-14-226 16</inkml:trace>
  <inkml:trace contextRef="#ctx0" brushRef="#br0" timeOffset="268075.9456">14628 13683 1099 0,'2'0'423'16,"14"2"-272"-16,12-2-47 16,33-2-31-16,23 4-5 0,25-2-35 15,-1 2-13-15,-2 1-25 16,-10 0-98-16</inkml:trace>
  <inkml:trace contextRef="#ctx0" brushRef="#br0" timeOffset="268420.9856">14847 13871 917 0,'-15'-3'440'0,"-9"-3"-133"16,16-3-190-16,9-5-34 16,27-3-44-16,11 1-23 0,28 4-24 15,3 12 5-15,-6 20 1 16,-7 8 3-16,-34 17 20 16,-18 3 23-16,-30 0 26 15,-13-1 2-15,-18-13-9 16,-1-2-20-16,0-10-15 15,5-12 3-15,16-10-2 16,11-10-9-16,21-5-30 16,8-3-15-16,19 4-22 15,9 7 3-15,15 2 14 16,9 6 7-16,0 10 14 16,-3 1 5-16,-8 7 91 15</inkml:trace>
  <inkml:trace contextRef="#ctx0" brushRef="#br0" timeOffset="268975.0707">15445 13489 802 0,'7'-2'384'0,"12"7"-113"16,-2 9-105-16,-5 5-65 15,-3 8-19-15,-12 1-20 16,-1-3-2-16,-5 0-1 16,-1-5-3-16,5-11-10 15,0-3 7-15,4-15-2 16,2-7-4-16,8-6-23 15,3-6-19-15,10 3-13 16,4 4-1-16,4 0 12 16,-2 5 7-16,-2 11 13 15,1 5 4-15,-9 11-2 16,3 8-1-16,-14 4-1 16,-6 4-2-16,-3-2-2 15,-6-5-1-15,4-5-2 16,2-6-1-16,2-9 0 15,8-2-1-15,2-13-5 16,7-4-3-16,4-6-5 0,4 0-1 16,3 2-7-16,0 3 3 15,-2 11 0-15,-6 3 0 16,-5 13 4-16,-3 2-1 16,-3 6 1-16,-2 4 0 15,0-1 4 1,1 0-1-16,0 1 1 15,0-1-1-15,-1-1 79 16,-2-1-121-16</inkml:trace>
  <inkml:trace contextRef="#ctx0" brushRef="#br0" timeOffset="269378.5677">16120 13479 1150 0,'2'-4'480'0,"-2"-7"-292"0,0 9-48 15,-2 6-66-15,-2 5-34 16,5 8-37-16,1 6 1 16,5 7 5-16,-1 0 0 15,4 0 4-15,2-1 2 16,7-7 4-16,2-3 2 0,6-5 3 15,2-8 3-15,-2-10 10 16,-2-8 5-16,-6-14 3 16,0 0-1-16,-5-10-8 15,-5-3-3-15,-3 1 3 16,-5 4-1-16,-3 13-3 16,-2 10-5-16,-3 14-20 15,1 6-7-15,5 16-5 16,1-1 0-16,5 10 3 15,2-2 2-15,1-7 4 16,1 5-34-16,-2-5-166 16,3-2-70-16</inkml:trace>
  <inkml:trace contextRef="#ctx0" brushRef="#br0" timeOffset="269597.2302">16496 13674 598 0,'3'-2'373'16,"3"0"-15"-16,0 0-149 15,-6 2-85-15,0 0-29 16,2 13-16-16,9 44-6 16,-7-26-27-16,5 3-11 0,-4-5-17 15,-1-5-1-15,4-5-17 16,-1-8-71-16,-3-10-324 15</inkml:trace>
  <inkml:trace contextRef="#ctx0" brushRef="#br0" timeOffset="269894.0409">16482 13741 814 0,'1'-8'413'16,"-1"-6"-139"-16,10 3-101 15,8 0-29-15,2 1-42 16,5 3-14-16,2 3-23 15,-5 2-11-15,-1 6-16 16,-2 1-6-16,-7 1-11 16,-2 2-5-16,-12 3-2 15,-6-1-1-15,-7 4 1 16,1-3 0-16,7 0-6 16,4 0-8-16,9-3-23 0,-5-2-5 15,13-4-1-15,-2 2 3 16,2 4 19-16,6 2 5 15,-12 5 8-15,-7 3 14 16,-10 2 24-16,-11 0 5 16,-4 1-3-16,2-7-1 15,1-12-46-15,9-6-519 16</inkml:trace>
  <inkml:trace contextRef="#ctx0" brushRef="#br0" timeOffset="270237.7095">16576 13273 864 0,'4'-9'462'0,"8"-12"-88"15,-1 5-89-15,8 3-95 16,3 4-49-16,8 8-77 16,4 4-24-16,-11 9-26 15,-5 5 0-15,-19 10 3 0,-9 3 2 16,-11 9-1-16,0-2-3 16,10-5-5-16,4-7-1 15,15-12-1-15,11-4 0 16,14-9 3-16,6-3-5 15,4-3 1-15,-3-1-3 16,-3 0-27-16,-6 0 201 16</inkml:trace>
  <inkml:trace contextRef="#ctx0" brushRef="#br0" timeOffset="270745.1566">17188 13625 648 0,'0'-3'421'16,"0"3"26"-16,6 0-229 16,-6 0-27-16,9 0-45 15,21 3-17-15,82 2-41 16,-40-8-17-16,4-3-29 15,-9-1-12-15,-26-2-11 0,-3 8 0 16,-23-3 5-16,-6 4 4 16</inkml:trace>
  <inkml:trace contextRef="#ctx0" brushRef="#br0" timeOffset="274177.4235">12971 5262 1120 0,'-22'-11'393'0,"-33"-11"-348"16,-8 4-43-16,-30 2-42 16,-21 2-5-16,-34 2 2 15,-31-4 3-15,-40 5 30 16,-30 2 1-16,-42 1-2 15,-18 8-2-15,-27 8 74 0,12 5 50 16,18 20 72-16,26 6 23 16,52 21-68-16,33 12-49 15,70 13-74-15,33 1-18 16,71-3-23-16,23-5-7 16,60-1-27-16,37-2-4 15,66-12 12-15,38-9 9 0,65-22 28 16,33-11 34-16,56-21 27 15,22-8 18-15,14-14 31 16,0-8-21-16,-18-11-8 16,-19-8-6-16,-51-10-14 15,-37-3 5-15,-89-7 25 16,-54-8 13-16,-115-28-37 16,-66-7-26-16,-142-7-53 15,-76-1-74-15,-168 30 139 16</inkml:trace>
  <inkml:trace contextRef="#ctx0" brushRef="#br0" timeOffset="276793.3126">18299 13339 583 0,'-19'1'321'16,"-14"2"-78"-16,-12 19-98 16,-1 9-30-16,3 19-43 15,8 8 1-15,24 10-14 16,11 2-3-16,25-3 5 16,16-4-7-16,29-14-8 15,19-16-1-15,8-30 3 16,1-14-8-16,-19-29 62 15,-14-12 20-15,-25-13 25 16,-18-5 9-16,-38-5-77 16,-21-3-28-16,-17 7-42 15,-10 10-9-15,-13 23-16 16,3 18 19-16,-2 30-162 0,10 14-69 16</inkml:trace>
  <inkml:trace contextRef="#ctx0" brushRef="#br0" timeOffset="277090.501">18566 13431 815 0,'-10'5'507'0,"-16"11"11"16,-5 8-240-16,-17 20-134 15,-9 6-47-15,-8 15-59 16,1 9-18-16,19-4-69 15,16-2-70-15</inkml:trace>
  <inkml:trace contextRef="#ctx0" brushRef="#br0" timeOffset="277622.4364">19066 13627 878 0,'7'-4'373'15,"16"0"-198"-15,10 0-54 16,17 2-44-16,10 1-25 0,7 0-28 15,-2 1-5-15,-17 0-14 16,-6 1-40-16,-18 1-164 16</inkml:trace>
  <inkml:trace contextRef="#ctx0" brushRef="#br0" timeOffset="277850.1277">19126 13735 473 0,'-1'4'333'0,"4"0"61"16,8 2-110-16,21-4-59 15,9 0-25-15,19-4-33 16,4 0-27-16,0-1-49 15,-6 1-21-15,-11 2-46 16,-14 0-41-16</inkml:trace>
  <inkml:trace contextRef="#ctx0" brushRef="#br0" timeOffset="289104.1167">19981 13276 888 0,'0'-1'408'15,"-1"1"-176"-15,5 26-138 16,1 19-37-16,3 31-26 16,-1 8-8-16,-6 6 1 15,1-1-5-15,-2-8 0 16,0-5 2-16,6-14 1 15,-3-17 2-15,1-29-45 16,2-13-65-16,-7-31-382 0</inkml:trace>
  <inkml:trace contextRef="#ctx0" brushRef="#br0" timeOffset="289252.8545">19948 13388 681 0,'3'-14'297'15,"8"-14"-155"-15,10 1-51 0,23 5-56 16,13 6-18-16,21 10-17 16,-2 6-3-16,-7 14-169 15</inkml:trace>
  <inkml:trace contextRef="#ctx0" brushRef="#br0" timeOffset="289440.3832">20023 13591 983 0,'-4'0'412'0,"5"6"-238"16,13 2-41-16,24-7-64 16,16 3-17-16,27 3-24 15,-3-7-37-15</inkml:trace>
  <inkml:trace contextRef="#ctx0" brushRef="#br0" timeOffset="289738.7406">20608 13404 1006 0,'-4'5'430'16,"-4"15"-222"-16,-1 8-76 15,-6 22-65-15,-1 6-4 16,-1 9-20-16,-1 0-6 0,3-5-6 15,8-3-9-15,9-15-72 16,3-10-108-16</inkml:trace>
  <inkml:trace contextRef="#ctx0" brushRef="#br0" timeOffset="290023.5466">20667 13431 819 0,'0'-7'430'32,"2"-5"-118"-32,6 9-184 0,8 4-53 15,13 15-61-15,4 11-12 16,10 14-4-16,-1 8 2 16,-7 4 2-16,-4-1 2 15,-9-6 7-15,-9-6 3 16,-10-6 3-16,-1-6-2 15,-13-7-1-15,-6-2 1 16,-15-6 6-16,-14-1 1 0,-12-4 0 16,-4-1-3-16,6-1-9 15,10-1-6-15,17 0-156 16,9 1-331-16</inkml:trace>
  <inkml:trace contextRef="#ctx0" brushRef="#br0" timeOffset="290320.37">21054 13612 1124 0,'12'0'470'0,"11"3"-259"0,2 3-66 16,12 10-54-16,-1 4-14 16,-1 9-35-16,-5-2-7 15,-1 11-19-15,0-1-7 16,-5-4-83-16,5-2-104 15</inkml:trace>
  <inkml:trace contextRef="#ctx0" brushRef="#br0" timeOffset="290539.4384">21430 13585 713 0,'-1'-3'371'0,"-7"-5"-77"16,0 3-18-16,-7 10-60 16,-4 3-36-16,-10 13-71 15,-8 6-27-15,-11 17-31 16,-6 7-13-16,3 5-17 16,5 2-5-16,17-12 106 15</inkml:trace>
  <inkml:trace contextRef="#ctx0" brushRef="#br0" timeOffset="303282.3685">4129 1216 948 0,'-7'-10'410'0,"-5"-6"-257"0,12 15-58 16,5 11-38-16,12 26-39 15,7 17-3-15,6 25 4 16,-2 5 7-16,6 6-8 16,-6-5 4-16,-2-8-2 15,1-2-5-15,-9-12 7 16,-1-6-2-16,0-18 8 15,-8-13 14-15,10-18 40 16,-2-9 13-16,3-31 3 16,5-12-9-16,-5-26-38 15,-5-10-12-15,-5-4-15 16,-2 5-6-16,-1 13-11 16,1 6-7-16,0 21-7 0,-2 7-3 0,-5 20-10 15,1 12-1-15,2 9-2 16,4 8 0-16,7 10 5 15,1 8 1-15,4 5 4 16,-4 16-2-16,-3 15 6 16,-2 1 1-16,-4 13 6 15,-2-11 3-15,3-13 4 16,0-12 3-16,2-18 4 16,0-13 24-16,5-20 30 15,2-12 9-15,6-29 14 16,4-12-19-16,-1-24-27 15,-1-7-11-15,0 1-16 16,-3 4-4-16,-6 16-6 16,-2 7-2-16,-11 15-3 15,-6 10-1-15,0 17-4 0,-3 6 34 16,4 10-136-16,3 1-98 16</inkml:trace>
  <inkml:trace contextRef="#ctx0" brushRef="#br0" timeOffset="303782.2786">5033 1766 628 0,'-2'19'319'16,"1"11"-51"0,1-15-220-16,0 0-8 0,0 53-19 0,1-3 16 15,1-8 22-15,0-38 8 16,0-9 16-16,-2-8-9 16,0-11 17-16,-4-6 6 15,-3-16-4-15,0-6-6 16,-7-13-38-16,6-6-6 15,0 4-11-15,5 3-6 16,9 16-6-16,1 5-12 0,9 12-25 16,7 3-7-16,11 7 0 15,6 0 2-15,2 3-16 16,1 3-72-16</inkml:trace>
  <inkml:trace contextRef="#ctx0" brushRef="#br0" timeOffset="304000.9454">5023 1875 655 0,'-1'4'362'16,"2"4"-55"-16,17-4-171 15,9-4-34-15,19-6-38 16,4-6-4-16,16-1-34 0,-1-1-22 16</inkml:trace>
  <inkml:trace contextRef="#ctx0" brushRef="#br0" timeOffset="304204.4208">5551 1689 957 0,'13'-2'361'0,"24"-3"-265"16,10-1-45-16,13-2-18 15,1 1-9-15,-8 2-6 16,-5 0-23-16,-20 4-229 15</inkml:trace>
  <inkml:trace contextRef="#ctx0" brushRef="#br0" timeOffset="304360.2476">5580 1830 840 0,'14'4'421'16,"8"0"-134"-16,16-4-118 0,10-6-26 15,14 0-63-15,-4 4 40 16</inkml:trace>
  <inkml:trace contextRef="#ctx0" brushRef="#br0" timeOffset="304729.7393">6417 1326 899 0,'-1'9'397'0,"-5"15"-192"16,-2 17-97-16,7 22-75 15,-1 10-5-15,2 8-2 16,9 6-6-16,-4-6 7 15,-1-10 2-15,3-20 41 16,-2-20-74-16</inkml:trace>
  <inkml:trace contextRef="#ctx0" brushRef="#br0" timeOffset="304901.9569">6349 1417 847 0,'8'-11'404'0,"8"-8"-121"16,18-2-180-16,8-3-22 16,23 1-37-16,4 2-18 15,10 10-20-15,-3 7-2 16,-13 13-54-16,-8 8-87 16</inkml:trace>
  <inkml:trace contextRef="#ctx0" brushRef="#br0" timeOffset="305136.2786">6444 1658 699 0,'11'2'383'15,"10"0"-73"-15,25 1-147 16,12-3-6-16,13 1-52 16,0 1-22-16,-14 2-31 15,-4-2-12-15</inkml:trace>
  <inkml:trace contextRef="#ctx0" brushRef="#br0" timeOffset="305555.8493">7373 1348 732 0,'0'0'407'0,"-2"4"9"0,-8 24-320 16,0 8-25-16,-13 20-15 15,-4 4-16-15,-3 7-12 16,-1 1-2-16,11-9-4 16,2-5-16-16,8-22-52 15,5-10-51-15,5-22-223 16</inkml:trace>
  <inkml:trace contextRef="#ctx0" brushRef="#br0" timeOffset="305887.2788">7398 1294 877 0,'-3'-3'435'0,"-4"-3"-150"15,0 12-165-15,-1 9-50 16,8 15-65-16,8 9-13 15,16 11-2-15,11 3 5 16,16 2 9-16,3-1 5 16,-1 0 3-16,-8-4 3 0,-16-7 3 15,-10-3 3-15,-15-10 3 16,-9-2 1-16,-15-7 6 16,-5-1 0-16,-16-5 0 15,-9 0-9-15,-5-3 24 16,-3-4 0-16,5-2-5 15,8-4 5-15,12-4-36 16,7-4-9-16,19-3-18 16,7 0-21-16,15 5-85 15,5-1-74-15</inkml:trace>
  <inkml:trace contextRef="#ctx0" brushRef="#br0" timeOffset="306137.2462">7795 1614 832 0,'8'5'401'16,"13"5"-124"-16,2 6-131 15,11 10-78-15,1 5-16 16,-3 3-26-16,5 4-5 16,-6-1-1-16,0-2 42 0,-3-8-169 15,-11-8-69-15</inkml:trace>
  <inkml:trace contextRef="#ctx0" brushRef="#br0" timeOffset="306297.9064">8097 1622 1100 0,'-8'1'465'0,"-15"8"-259"16,0 3-49-16,-10 12-49 0,-2 7-28 15,-1 13-38-15,-1 2-11 16,5 7-22-16,0-1 22 16,4-10-100-16,4-7-71 15</inkml:trace>
  <inkml:trace contextRef="#ctx0" brushRef="#br0" timeOffset="306750.6128">8829 1641 887 0,'-14'-5'469'0,"-16"-7"-116"0,-4 1-99 15,-14 6-126-15,5 4-48 16,0 10-61-16,4 7-23 16,11 14-9-16,10 4-7 15,16 9-5-15,9 1 5 16,22 0 6-16,9-5 12 15,8-11 10-15,4-6 5 16,-3-15-28-16,-3-4-45 16,-5-11-159-16,-3-7-211 0</inkml:trace>
  <inkml:trace contextRef="#ctx0" brushRef="#br0" timeOffset="307078.689">9066 1695 835 0,'-8'-10'402'0,"-13"-9"-139"15,-4-2-54-15,-5 6-77 16,-5 5-36-16,2 10-69 16,2 7-22-16,7 12-30 15,9 7-6-15,6 4-2 16,10 0 3-16,6-4 16 16,4-1 8-16,6-10 15 15,0-2 6-15,9-13 11 16,4-11 7-16,7-10 0 15,1-4-3-15,8-5-11 16,2 3 19-16,-3 6 11 0,0 6-1 16,-13 15 37-16,-6 6-21 15,-7 10-15-15,-9 4 4 16,-12 4-24-16,-5 5-4 16,-10 2 0-16,-3 2-1 15,-3-3-6-15,-2-7 18 16,-2-10-98-16,-1-9 459 15</inkml:trace>
  <inkml:trace contextRef="#ctx0" brushRef="#br0" timeOffset="307531.6909">9756 1197 1107 0,'-15'4'403'15,"-16"15"-327"-15,-6 12-52 0,-2 31-18 16,2 12 23-16,16 11 29 15,6 3 0-15,17-12-5 16,10-5-12-16,8-9-14 16,8-11-5-1,1-11 1-15,3-7-3 0,-2-15-36 16,0-3-44-16,-2-12-262 16</inkml:trace>
  <inkml:trace contextRef="#ctx0" brushRef="#br0" timeOffset="307853.2847">9907 1743 967 0,'-1'2'446'16,"1"1"-179"-16,7 6-166 15,7 3-22-15,9 0 2 16,5 4 2-16,6-5 13 16,2-3-8-16,-1-8-19 15,0-7-5-15,-1-10-11 16,-2-6-5-1,-10-10-6-15,-2-3 0 0,-12-6-8 16,-4-5-4-16,-9-4-11 16,-12-1-8-16,-15 0-17 15,-6 11-13-15,-7 18-15 16,2 12-5-16,6 23-7 16,5 12 5-16,14 8 8 15,12 5 5-15,21-2 13 16,13-3 5-16,20-3 9 15,2-6 1-15,3-5 20 0,-1-2-37 16,-9-11-143-16</inkml:trace>
  <inkml:trace contextRef="#ctx0" brushRef="#br0" timeOffset="308127.0526">10390 1214 767 0,'8'-1'456'16,"7"-3"-6"-16,12 18-317 16,3 15-45-16,8 21-18 15,-2 13 3-15,-9 11 12 16,-11-2-1-16,-24 7-33 16,-15-2-13-16,-9-2-9 15,-1-2-5-15,9-20 5 16,8-14 1-16,8-22-5 15,3-6-2-15,5-11-70 16,2-4-184-16</inkml:trace>
  <inkml:trace contextRef="#ctx0" brushRef="#br0" timeOffset="336299.083">21630 13716 1195 0,'2'5'517'16,"3"2"-249"-16,29 5-133 15,18-4-24-15,27-6-31 16,13-3-20-16,6-5-46 16,-2 2-105-16</inkml:trace>
  <inkml:trace contextRef="#ctx0" brushRef="#br0" timeOffset="336861.4614">22291 14009 862 0,'10'11'413'15,"16"4"-138"-15,0-5-47 16,4-4-39-16,-2-9-23 16,-4-12-35-16,-1-6-13 15,-7-18-30-15,-3-9-15 16,-7-16-28-16,-4-12-10 0,-8-14-12 16,2-6-8-16,-1-1-10 15,5 6-6-15,20 21-13 16,0 15-6-16,15 20 32 15,4 15-102-15,11 17-114 16,5 4-225-16</inkml:trace>
  <inkml:trace contextRef="#ctx0" brushRef="#br0" timeOffset="337053.7941">22405 13663 1089 0,'9'1'445'0,"23"1"-251"16,12 0-82-16,25 0-40 16,7 0-20-16,-1 4-83 15,-6 1-103-15</inkml:trace>
  <inkml:trace contextRef="#ctx0" brushRef="#br0" timeOffset="337475.5804">22767 13879 876 0,'8'4'404'0,"1"3"-153"16,1 9-62-16,-2 8-47 0,-7 1-22 16,-3 9-48-16,-4-3-18 15,-2-2-24-15,-1-3-8 16,6-6-5-16,2-6-2 15,3-11-28-15,8-4-18 16,2-13-35-16,4-6-13 16,5-6 7-16,-2 1 16 0,-4 3 32 15,-4 6 16-15,-9 9 36 16,-4 7 14-16,-9 8 19 16,-6 3 3-16,3 4-20 15,2-1-13-15,11 2-24 16,12 1-7-16,14-2 0 15,2-3 1-15,15-3-12 16,-5-3-86-16</inkml:trace>
  <inkml:trace contextRef="#ctx0" brushRef="#br0" timeOffset="338116.0531">23311 13446 958 0,'-12'11'452'16,"-8"11"-166"-16,-10 14-156 15,-1 3-34-15,0 9-45 16,0-3-19-16,12-4-19 15,4-3-1-15,14-13-8 16,3-8-10-16,10-17-23 16,3-14-7-16,6-19 1 15,-2-7 12-15,-1-20 23 16,-3-8 7-16,-4-10 3 16,-2 5 18-16,1 22 21 15,-6 20 7-15,-4 28-2 16,2 9-22-16,5 20-35 15,6 5-12-15,10 14-1 0,5 6 3 16,2 0 11-16,8-1 2 16,4-5 8-16,1-4 1 15,-1-9-30-15,-9-6-18 16,-11-6-5-16,-6-4-1 16,-10-8 35-16,-7 0 18 15,-14-3 17-15,-13-4 15 16,-20 4 27-16,-10 0 4 15,-5 2-7-15,-1 5-16 16,10-2-30-16,10 0-28 0,15-5-101 16,16-5-440-16</inkml:trace>
  <inkml:trace contextRef="#ctx0" brushRef="#br0" timeOffset="338373.7404">23798 13451 747 0,'7'2'431'0,"9"13"38"15,7 8-296-15,7 13-52 16,0 4-1-16,3-1-34 15,-2-1-16-15,-2-4-29 16,-2-2-8-16,-6-6-60 16,-3-1-84-16</inkml:trace>
  <inkml:trace contextRef="#ctx0" brushRef="#br0" timeOffset="338561.1963">24098 13474 1399 0,'-18'-3'621'16,"-11"-1"-318"-16,-6 13-120 16,-7 9-44-16,4 17-56 15,-1 3-18-15,1 7-42 0,5 2-10 16,-1-3-6-16,5 2 0 16,5-12-24-16,1-8-50 15</inkml:trace>
  <inkml:trace contextRef="#ctx0" brushRef="#br0" timeOffset="348250.7082">1629 15023 690 0,'12'1'331'0,"12"0"-114"16,28-1-69-16,22 0-9 15,28 0-50-15,4-1-33 16,-3-3-31-16,-11 0-56 16,-19 0-235-16</inkml:trace>
  <inkml:trace contextRef="#ctx0" brushRef="#br0" timeOffset="348447.8202">1831 15129 483 0,'-16'2'291'15,"-13"1"-5"-15,12-2-88 16,24 0-88-16,17-3-15 0,37 1-38 16,14-2-17-16,11 0-11 15,2 4-11-15,-12 0-3 16,-9 1-22-16,-9-3-332 15</inkml:trace>
  <inkml:trace contextRef="#ctx0" brushRef="#br0" timeOffset="348635.2747">2300 14900 799 0,'1'0'382'0,"16"0"-117"15,7 12-118-15,16 11-93 16,2 5 22-16,-10 11 1 15,-10 0 22-15,-19 3 19 16,-8-1-23-16,-19-4-23 16,-1-1-23-16,-9-9-16 15,1-4-28-15,8-13-168 0</inkml:trace>
  <inkml:trace contextRef="#ctx0" brushRef="#br0" timeOffset="349198.0345">3215 14713 1034 0,'2'-24'486'0,"2"-18"-217"0,1 21-76 16,-1 8-19-16,-1 14-90 15,3 8-41-15,1 13-44 16,3 11-6-16,-2 17 4 16,1 8 1-16,2 8 2 15,-4-3 0-15,1-8-19 16,1-8-62-16,-4-11-421 15</inkml:trace>
  <inkml:trace contextRef="#ctx0" brushRef="#br0" timeOffset="349353.8523">3023 15086 1053 0,'8'2'411'0,"20"-2"-260"16,19-2-58-16,36-2-7 15,20-2-33-15,9 0-53 16,-3 6-68-16,-15 4-236 16</inkml:trace>
  <inkml:trace contextRef="#ctx0" brushRef="#br0" timeOffset="349713.1417">3174 15344 1029 0,'-8'-17'416'0,"-3"-17"-250"16,9-1-52-16,27 6-18 16,9 3-22-16,24 11-33 15,9 7-8-15,-2 16-16 16,-5 14-4-16,-31 14 24 15,-18 8 12-15,-28 12 6 16,-14 1 2-16,-17-2-22 16,-4-5-10-16,-2-18-1 15,4-13-20-15,11-17-39 16,4-8-14-16,15-12-18 16,6 0 5-16,16-2 5 15,11 6-7-15,17 9 12 16,8 3 11-16,15 13 28 15,7 5 14-15,-1 7 1 16,-2 1 3-16</inkml:trace>
  <inkml:trace contextRef="#ctx0" brushRef="#br0" timeOffset="350262.4051">3844 14941 897 0,'12'8'420'16,"7"6"-179"-16,-6 8-86 15,-6 3-18-15,-7 1-36 16,-5-1-21-16,-3-6-27 16,-1-3-8-16,2-12 2 15,1-6-1-15,10-13-10 0,3-10-12 16,10-7-30-16,6-1-9 16,7 5-13-16,2 6 3 15,2 16 15-15,-7 7 9 16,-5 14 31-16,-9 7 9 15,-11 3 0-15,-1 4-3 16,-8-4-12-16,3-1-4 16,0-11-6-16,2-8 4 15,4-9-3-15,3-10-4 0,3-9-7 16,6-4-7-16,5-10-6 16,8 2-2-16,4 5-2 15,0 6 1-15,0 17 11 16,-4 7 10-16,-6 16 20 15,-2 7 8-15,-11 11 2 16,-2-2-5-16,-3 1-12 16,-3-6-6-16,2-4-69 15,1-2-23-15</inkml:trace>
  <inkml:trace contextRef="#ctx0" brushRef="#br0" timeOffset="350621.5274">4463 15056 2104 0,'12'17'6'0,"-1"-2"7"0,-2-5-2 16,16 12 1-16,1-8 0 16,5-13 2-16,3-6 1 15,-3-10 3-15,-4-8 0 0,-6-4 5 16,-4-5 0-16,-7-2-2 16,-3 4-1-16,-9 11 10 15,0 7 14-15,-4 14 5 16,-2 8 3-16,4 12-13 15,0 5-17-15,9 5-10 16,4-2-4-16,6 1-16 16,0 3-453-16</inkml:trace>
  <inkml:trace contextRef="#ctx0" brushRef="#br0" timeOffset="351044.749">4909 15142 1095 0,'0'6'445'0,"1"13"-281"16,4 7-42-16,-3 12-47 15,2 7-23-15,-2 2-26 16,-1-3-6-16,2-9 0 16,1-4-16-16,2-21-265 15</inkml:trace>
  <inkml:trace contextRef="#ctx0" brushRef="#br0" timeOffset="351326.2349">4882 15168 921 0,'9'-4'436'0,"9"-4"-161"16,9 0-150-16,4 2-24 16,1 5-48-16,-5-1-19 15,-9 5-16-15,-6 3-2 0,-10 2-4 16,-2 2 0-16,-3 0 2 15,-2-3-3-15,5-1-9 16,6-2-5-16,9 0-14 16,7 2-1-16,8 5 3 15,1 4 1-15,-9 7 4 16,-10 5 3-16,-21 6 39 16,-11 3 19-16,-19-3 21 15,-5-1 6-15,2-16-23 16,4-9-71-16</inkml:trace>
  <inkml:trace contextRef="#ctx0" brushRef="#br0" timeOffset="351674.5352">5004 14708 1150 0,'7'-4'486'0,"12"-7"-261"16,9 2-72-16,16 6-62 15,0 3-26-15,-5 9-37 16,-8 7-4-16,-28 8-3 15,-11 11 0-15,-24 10 1 16,-8 2-6-16,0 1 0 16,5-10 0-16,15-18-5 15,12-8 1-15,14-16-4 16,13-3-3-16,24-5-4 16,10-3-3-16,28 0-34 0,6 7-556 15</inkml:trace>
  <inkml:trace contextRef="#ctx0" brushRef="#br0" timeOffset="352174.1844">5579 15047 821 0,'6'0'461'16,"4"-2"-68"-16,17 1-200 16,17-5-34-16,21-7-75 0,9 2-29 15,-1-3-43-15,-6 5-18 16,-19 10-124-16,-10 1-112 16</inkml:trace>
  <inkml:trace contextRef="#ctx0" brushRef="#br0" timeOffset="352330.6799">5690 15176 897 0,'11'2'420'0,"23"-2"-107"16,13 1-150-16,13 1-38 15,3-2-26-15,0 1-55 16,-3-1 20-16</inkml:trace>
  <inkml:trace contextRef="#ctx0" brushRef="#br0" timeOffset="352862.0724">6633 14711 900 0,'-6'3'481'16,"-4"5"-8"-16,2 28-376 16,2 17-35-16,8 24-24 15,7 11-21-15,3 2-8 16,1-4-1-16,-5-14 3 15,-1-11-8-15,-2-27-51 16,0-15-30-16,0-31-126 0,-5-12-65 16,-4-26-43-16,-5-8 30 15,-12-25 194-15,-4-11 128 16,1-8 197-16,3 5 25 16,12 28 5-16,9 17-35 15,8 29-84-15,3 7-29 16,13 11-80-16,9 5-21 15,23 3-19-15,11 4 0 16,8 1 62-16,3-2-136 16</inkml:trace>
  <inkml:trace contextRef="#ctx0" brushRef="#br0" timeOffset="353083.6962">6617 15036 893 0,'1'7'400'0,"11"-3"-163"16,14-1-54-16,25 0-46 15,5-5-40-15,14 1-66 0,1 1-14 16,-6-2-20-16,3 4-1 15</inkml:trace>
  <inkml:trace contextRef="#ctx0" brushRef="#br0" timeOffset="353493.327">7266 14916 1048 0,'-6'-2'472'15,"-4"6"-195"-15,-2 8-110 16,-1 15-75-16,1 9-21 15,-2 7-38-15,1 1-13 16,3-5-8-16,-1-5-1 16,9-11 4-16,2-8 8 0,8-19 15 15,4-11 2-15,2-20-1 32,2-7-7-32,-2-21-11 15,2-5-5-15,-1-4-7 16,1 2-5-16,-6 27-13 0,2 13 6 15,-2 25-13-15,-1 10-4 16,11 19 4-16,1 9-6 16,3 18 13-16,5 2 4 15,-5 2 4-15,-1-2 0 16,-1-10 1-16,-3-3 2 16,-4-8 2-16,-3-4-1 15,-7-3 1-15,-8-7 1 16,-13-2 6-16,-8-3 2 0,-16-6 12 15,0 2 0-15,-10-4-5 16,-6-1-3-16,12 1-34 16,1-3 40-16</inkml:trace>
  <inkml:trace contextRef="#ctx0" brushRef="#br0" timeOffset="353790.1312">7675 15046 982 0,'9'0'506'0,"6"1"-73"16,20 12-339-16,5 5-31 15,5 7-37-15,-1 2-8 16,-10 3-9-16,-2 0 34 16,-8-4-124-16,-3-3-84 0</inkml:trace>
  <inkml:trace contextRef="#ctx0" brushRef="#br0" timeOffset="353930.7231">7995 15018 1071 0,'-18'0'607'15,"-13"4"-63"-15,-5 13-331 16,-3 5-55-16,-4 12-84 16,-3 1-30-16,-2 7-23 15,5 2-49-15</inkml:trace>
  <inkml:trace contextRef="#ctx0" brushRef="#br0" timeOffset="354306.6701">8273 15134 774 0,'20'1'470'16,"13"3"17"-16,23-2-344 16,12-2-18-16,14-2-74 15,-1-1 4-15</inkml:trace>
  <inkml:trace contextRef="#ctx0" brushRef="#br0" timeOffset="354728.066">9096 15115 798 0,'0'13'370'0,"3"10"-118"15,8 6-52-15,10-7-33 16,3-6-25-16,5-9-27 16,3-11 8-16,-6-14 10 15,-6-13-12-15,-7-12-33 16,-8-10-15-16,-6-18-19 16,-3-10-7-16,3-12-20 15,1-3-15-15,13 13-20 16,5 12-9-16,6 23 18 15,5 12-73-15,6 24-151 16,-3 10-90-16</inkml:trace>
  <inkml:trace contextRef="#ctx0" brushRef="#br0" timeOffset="355181.0946">9116 14995 1030 0,'-1'-1'499'16,"4"1"-154"-16,12 5-174 0,25-3-114 16,5 4-14-16,11 1-27 15,3 1-9-15,-3-1-30 16,0 4-45-16,-13-7-26 16,-7-1 0-16,-21 3 29 15,-8-4 45-15,-8 2 24 16,-4-2 16-16,0 4 46 15,-4 1 16-15,1 5 22 16,-2 7-6-16,-1 3-34 16,1 3-13-16,1 2-19 15,3-4-7-15,5-7-9 16,1-6-2-16,7-9 3 16,2-4 2-16,7-10-5 15,6-3-2-15,4-5-11 16,1 1-1-16,0 3-2 15,-8 5 0-15,-7 7-2 16,-7 5-2-16,-12 2-3 16,-6 5 1-16,-4 6 2 0,-2 2 4 15,7 2 1-15,5 0 0 16,12-4 1-16,9-1 0 16,17-3-1-16,6-1 23 15,11-2 91-15</inkml:trace>
  <inkml:trace contextRef="#ctx0" brushRef="#br0" timeOffset="355774.5587">10126 14714 1051 0,'-2'2'480'0,"-5"12"-196"15,-7 13-119-15,-9 23-71 16,-6 16-12-16,-6 6-25 0,5 0-9 16,10-18-16-16,8-12-9 15,16-19-5-15,5-13 5 16,9-20 6-16,2-13 0 16,3-16 2-16,-1-14-3 15,-4-20-9-15,-2-3-2 16,-3 1-8-16,2 14-8 15,-2 24-7-15,1 12-8 16,-3 21-18-16,2 8-2 0,5 18 0 16,4 9 6-16,9 18 19 15,3 6 4-15,0 7 3 16,3 0 2-16,-1-11 0 16,0-10 1-16,-11-11 3 15,-8-9 1-15,-15-8 2 16,-12-4 0-16,-17-9 2 15,-11 3-1-15,-17-3 0 16,-7-1-2-16,-8 0-2 16,4 1-1-16,8 0-6 15,14 0-31-15,26 3-146 16,10-4-187-16</inkml:trace>
  <inkml:trace contextRef="#ctx0" brushRef="#br0" timeOffset="355992.8555">10485 14938 980 0,'1'-6'445'16,"6"-6"-161"-16,8 9-125 15,18 17-45-15,9 9-36 16,5 13-49-16,1 2-11 15,-10-1-7-15,-9-3 2 0,-8-4-18 16,-5-5-34-16,0-10-175 16</inkml:trace>
  <inkml:trace contextRef="#ctx0" brushRef="#br0" timeOffset="356149.481">10805 14962 1233 0,'-12'2'599'15,"-7"2"-230"-15,-6 6-183 16,-5 0-54-16,-8 10-80 16,-5 1-26-16,-6 4-19 15,6 2 37-15,7-3-134 16,7-1-7-16</inkml:trace>
  <inkml:trace contextRef="#ctx0" brushRef="#br0" timeOffset="356320.9165">11079 15164 1289 0,'3'2'665'0,"-1"0"-216"15,-1 1-235-15,-1-3-63 16,0 0 207-16</inkml:trace>
  <inkml:trace contextRef="#ctx0" brushRef="#br0" timeOffset="361040.2649">4441 16473 434 0,'7'11'246'16,"9"12"36"-16,7-1-147 15,12-10 8-15,-1-2 24 16,2-20 6-16,-5-7-2 15,-6-22-17-15,-8-12-37 16,-10-12-49-16,-4-12-14 0,-4-9-22 16,0 2-9-16,1 7-14 15,1 8-9-15,12 20-18 16,2 5-11-16,15 24-11 16,8 11-35-16,9 17-267 15</inkml:trace>
  <inkml:trace contextRef="#ctx0" brushRef="#br0" timeOffset="361549.7168">4559 16290 842 0,'8'-1'398'15,"6"0"-162"-15,17 0-90 16,6-1-18-16,10 2-51 15,3 2-25-15,1 1-32 16,-1 2-7-16,-15 2-2 16,-9-2 2-16,-10 3-28 15,-9-5-48-15,-1-6-76 16,-3-1-16-16,-7-5 25 16,3 2 46-16,1 3 92 15,-4 6 28-15,3-2 26 16,0 4 8-16,0 24-17 15,3 29-10-15,1-29-23 16,-1 2-5-16,-2-2 0 16,0-5 0-16,0-7 6 0,0-1 3 15,0-12 11-15,0-3-3 16,2-6-12-16,-2 5-9 16,1-7-19-16,8-14-2 15,21-31 3-15,-8 33 2 16,-5 5 4-16,-2 4 2 15,-9 10 1-15,-8 3 1 16,-8 12 1-16,-3 3-2 16,-2 5-1-1,6 1-1-15,4-2-7 0,4-1-2 0,5-8-7 16,6-1 0-16,10-5 6 16,12-3-4-16,8-1-272 15</inkml:trace>
  <inkml:trace contextRef="#ctx0" brushRef="#br0" timeOffset="361798.715">5332 16292 1014 0,'8'0'415'0,"18"0"-200"0,10-3-79 16,13-4-21-16,4 0-27 15,-2 1-65-15,-2 1-10 16,-6 3-20-16,-4 0-48 16,-10 1-152-16</inkml:trace>
  <inkml:trace contextRef="#ctx0" brushRef="#br0" timeOffset="361970.744">5402 16427 708 0,'5'7'404'16,"6"5"-67"-16,15-8-136 15,10 0-21-15,13-9-71 16,10 1-38-16,-3-6-24 15,-4 2-43-15</inkml:trace>
  <inkml:trace contextRef="#ctx0" brushRef="#br0" timeOffset="362517.3158">6123 16242 828 0,'-7'9'320'0,"-2"15"-179"16,2 7-59-16,9 8-5 15,9-3 3-15,10-7-10 16,9-7-14-16,9-16-8 16,1-6 3-16,2-19-8 15,-4-7-3-15,-10-10 0 16,0-4-2-16,-13-2-10 16,-2 2-3-16,-11 7-8 15,-4 9 18-15,-4 14 24 0,-5 5 0 16,2 10 0-16,4 8-24 15,1 8-28-15,10 8-6 16,3 8-3-16,5 2 0 16,2 1-36-16,-8-5-54 15,-1-7-296-15</inkml:trace>
  <inkml:trace contextRef="#ctx0" brushRef="#br0" timeOffset="362751.8059">6149 15946 1179 0,'-7'-2'529'16,"-6"-6"-281"-16,6 14-121 16,0 11-37-16,3 18-68 15,4 13-13-15,2 31-8 16,5 12 1-16,3 26 1 15,-3 3 0-15,0-5 4 16,-2-13 1-16,1-26 2 16,6-11 51-16,3-25-151 15</inkml:trace>
  <inkml:trace contextRef="#ctx0" brushRef="#br0" timeOffset="363232.3001">6558 16474 995 0,'0'-1'492'15,"1"1"-108"-15,1 11-208 16,2 6-103-16,-2 3-16 16,-1 2-41-16,-1 3-5 15,1-1-3-15,1-1-1 0,-1-6 1 16,0-4-14-16,3-11-39 16,2-4-32-16,6-11-26 15,3-5 11-15,3-5 36 16,2 1 29-16,2-2 23 15,-3 2 2-15,-4 8 2 16,-3 4 1-16,-10 9 2 16,-3 4-1-16,-8 4 4 15,-7 3 7-15,-3 6 4 16,-3-5 0-16,4 5-7 16,6-3-10-16,11-3 20 15,6 4 15-15,15-11 17 31,-9 0 9-31,0-1-21 0,39 9-13 0,3-2-24 16,6-3-349-16</inkml:trace>
  <inkml:trace contextRef="#ctx0" brushRef="#br0" timeOffset="363862.2757">6937 16204 659 0,'9'-4'346'16,"5"1"-89"-16,1 7-97 16,1 9-20-16,-4 15-42 15,-4 4-14-15,-8 13-10 16,-5 0-2-16,-2-3-14 15,-5-8-14-15,7-18 0 16,-1-12 6-16,2-17-1 16,4-10-9-16,5-15-30 15,12 0-17-15,13-5-7 16,11 3 8-16,5 10 17 16,0 4 17-16,-9 18 24 15,-4 8 5-15,-14 15 29 16,-5 6 1-16,-9 10-10 0,-5 3-7 15,-7 4-36-15,2 0-12 16,5-4 29-16,5 2-63 16</inkml:trace>
  <inkml:trace contextRef="#ctx0" brushRef="#br0" timeOffset="365325.2698">11615 14616 571 0,'11'-9'268'0,"8"-10"-79"15,-1 9-30-15,-8 15-22 16,-3 11-2-16,-10 28-42 15,-7 13-7-15,-5 37-27 16,0 8-23-16,8 8-19 16,10 0-7-16,15-19-2 15,6-8 0-15,5-18 2 16,0-10 0-16,2-18-1 16,-7-8 2-16,-2-12 4 15,-3-9 6-15,-16-8 23 16,-2-1-1-16,-10-7-8 15,0 11-16-15,0 8-37 16,-3 9-16-16,6 22 0 16,-4 10 1-16,10 28 15 15,8 14 12-15,6 9 3 16,4-2 4-16,-8-14 3 16,-7-12 1-16,-2-13 1 15,-4-3 1-15,3-5 2 0,-4-8 0 16,5-9 8-16,2-10-10 15</inkml:trace>
  <inkml:trace contextRef="#ctx0" brushRef="#br0" timeOffset="365658.4112">12247 15301 800 0,'-4'0'354'0,"4"2"-99"0,1-1-95 15,-1-1-24-15,21 0-1 16,56-3-51-16,-6-3-24 16,12-2-29-16,0 1-8 15,-14 4-16-15,-7 3 19 16,-23 3-128-16,-13 2-53 0</inkml:trace>
  <inkml:trace contextRef="#ctx0" brushRef="#br0" timeOffset="365892.7331">12323 15430 587 0,'4'0'308'0,"7"0"-78"15,15 0-38-15,16-7-62 16,13 2-26-16,11-1-37 15,1 0-28-15,-8 1-22 16,-11-1 9-16,-12-2-71 16,-8-2-45-16,-9 0-137 0,-4-2-131 15</inkml:trace>
  <inkml:trace contextRef="#ctx0" brushRef="#br0" timeOffset="366039.766">12771 15282 128 0,'-1'-11'166'0,"-4"-2"67"0,-4-9 65 15,9 7-23 1,0 5-49-16,14 10-83 15,5 3-21-15,11 14-62 16,2 4 2-16,-6 9 21 16,-8 3 1-16,-13 2 1 15,-8 1-21-15,-6-2-33 16,-2-4-8-16,-2-11-48 16,-1-3-65-16</inkml:trace>
  <inkml:trace contextRef="#ctx0" brushRef="#br0" timeOffset="366811.2046">13655 15036 506 0,'6'-16'318'15,"-2"-13"-30"-15,3-24-42 0,0-7-24 16,-8-12-21-16,1 2-17 15,-2 17-81-15,4 10-5 16,-5 19-43-16,0 9-21 16,-1 15-45-16,-1 7-16 15,8 18-11-15,-1 9 5 16,8 8 29-16,-3 5 3 16,1 4 19-16,5 2-86 15,-3-6-193-15</inkml:trace>
  <inkml:trace contextRef="#ctx0" brushRef="#br0" timeOffset="366967.6181">13424 15085 858 0,'-2'3'375'16,"0"1"-161"-16,22 0-90 16,16-1-19-16,30-4-12 15,13-2-30-15,13-3-28 16,-5 3-10-16,-3 5-17 15,-8 1-102-15</inkml:trace>
  <inkml:trace contextRef="#ctx0" brushRef="#br0" timeOffset="367318.5693">13666 15320 845 0,'-1'-9'456'16,"-8"-3"-45"-16,14-5-265 15,9-1-18-15,5 5-51 16,11 1-29-16,14 12-32 16,1 10-9-16,-1 10-4 15,-10 8 1-15,-27 9 7 16,-13 6 3-16,-24 2 5 15,-8-2 0-15,-11-10 3 16,-1-9 2-16,3-16 9 16,2-8 0-16,10-14-17 0,7-6-12 15,20-7-31-15,11 2-16 16,24 4 1-16,6 6 5 16,13 16 18-16,6 11 11 15,2 12 8-15,0 6 0 16,-10 1-21-16,-5-3 21 15</inkml:trace>
  <inkml:trace contextRef="#ctx0" brushRef="#br0" timeOffset="367881.3177">14188 14874 787 0,'4'3'385'0,"2"9"-114"15,-1 10-134-15,1 12-51 16,-1 4-24-16,-1-1-9 15,0-4-2-15,-2-5-9 16,1-5-2-16,0-13-11 0,1-9 8 16,4-10 7-16,0-9-2 15,4-12-5-15,5-5-16 16,0-6-20-16,5 1 6 16,3 12 8-16,-2 9 5 15,-3 19 11-15,-3 13-6 16,-7 16-11-16,-4-1-3 15,-6 12-3-15,-4-8-1 0,-3-6 0 16,2 2 1 0,6-14-1-16,4-6 3 0,9-15-1 15,2-6 0-15,7-15-3 16,3-4-4-16,9 1-2 16,-4-3-3-16,0 9-1 15,-1 8 6-15,-12 15 19 16,-1 4 6-16,-9 12 16 15,-3 7-1-15,-2 2-6 16,-1 2-3-16,2 3-11 16,-3-6-5-16,1 0-4 15,5 2 211-15</inkml:trace>
  <inkml:trace contextRef="#ctx0" brushRef="#br0" timeOffset="368466.8095">14879 14831 876 0,'5'-4'386'0,"4"-1"-174"16,1 10-79-16,1 17-50 16,-5 10-21-16,-5 14-23 15,-1 2-8-15,-4-1-4 16,4-7 1-16,4-13-1 16,3-5 30-16,9-12 22 15,1-7 13-15,7-6 2 16,4-6-32-16,3-4-21 0,-1-1-13 15,-5-10-12-15,-4-5-3 0,-9-9-2 16,-3 0-1-16,-3 1 1 16,-4 5-1-16,-2 10-8 15,-1 7-6-15,-8 15-11 16,4 8-4-16,3 16 1 16,2 6 4-16,3 16 4 15,3 1 3-15,1-5 5 16,1 4 1-16,6-11-67 15,-2 0-58-15</inkml:trace>
  <inkml:trace contextRef="#ctx0" brushRef="#br0" timeOffset="368904.2054">15310 15084 1175 0,'-1'-2'482'15,"1"4"-309"-15,1 13-63 16,4 9-78-16,1 9-8 15,2 2-5-15,0-2-2 16,-1-3-3-16,-1-5-3 0,-2-10-21 16,-1-6-44-16,-3-9-130 15,-4-6-90-15,-5-11-85 16,-2-2 40-16,-4-10 138 16,-2-1 125-16,5-1 183 15,1 1 53-15,11 8 65 16,6 4-11-16,9 6-41 15,6 3-39-15,7 3-69 16,6 2-26-16,0 5-38 16,-1 2-9-16,-10 4-8 15,-4 2 0-15,-12-2 0 16,-7 3 1-16,-1-2 4 16,-6 0 2-16,7-1-5 15,4-2-6-15,10-5-6 16,4 0-4-16,5 3-3 15,0 0 3-15,-4 6 0 16,-3-1 0-16,-14 5 31 0,-7 4 26 16,-19 1 22-16,-6 4 6 15,-12-4-17-15,-1-6 4 16,9-7-118-16,8-6-24 16</inkml:trace>
  <inkml:trace contextRef="#ctx0" brushRef="#br0" timeOffset="369209.0741">15541 14656 1087 0,'12'-4'444'0,"11"-3"-291"15,-2 3-27-15,3 7-61 16,-6 5-16-16,-10 7-19 16,-6 3-3-16,-10 9-10 15,-10 3-3-15,-5 2-3 16,2 0-1-16,15-6 10 16,5-7 12-16,16-8 14 15,6-6 1-15,10-5-9 16,14 0-14-16,7-3-21 15,7 3 462-15</inkml:trace>
  <inkml:trace contextRef="#ctx0" brushRef="#br0" timeOffset="369584.1695">16131 14957 1150 0,'1'-2'483'0,"11"0"-271"16,13 2-81-16,21 1-61 16,7 1-19-16,11 0-21 15,-5 0-12-15,-12-2-8 16,-2 2-6-16,-16-2-174 15,-2 1-366-15</inkml:trace>
  <inkml:trace contextRef="#ctx0" brushRef="#br0" timeOffset="369787.0442">16215 15086 528 0,'-1'2'325'0,"4"2"-5"16,5 2-48-16,16-1-67 16,8 1-22-16,17-2-45 0,4-4-23 15,1 1-39-15,-7-2-18 16,-14-1-25-16,-5 0 30 16,-9-3 398-16</inkml:trace>
  <inkml:trace contextRef="#ctx0" brushRef="#br0" timeOffset="370402.8556">16903 14718 853 0,'0'12'367'0,"2"11"-176"0,2 31-129 16,2 12 2-16,2 10-4 16,-3-1-4-16,-3-16-6 15,2-8-7-15,-4-20-14 16,3-9 4-16,-3-18 38 16,-2-7 8-16,-6-22 14 15,-4-8 4-15,-3-14-12 0,-3-14-7 16,-2-12-17-16,3-3-14 15,7 8-37-15,5 14-5 16,12 25-8-16,6 7-5 16,14 14-7-16,4 6-2 15,13 2 1-15,9 4 3 16,-1 1-70-16,7 2-74 16</inkml:trace>
  <inkml:trace contextRef="#ctx0" brushRef="#br0" timeOffset="370632.6879">16995 15006 901 0,'-6'4'420'0,"-2"-2"-145"15,10 4-92-15,24-9-67 16,8-3-24-16,18 2-52 16,10-3-14-16,3 6-31 15,-1-3-78-15</inkml:trace>
  <inkml:trace contextRef="#ctx0" brushRef="#br0" timeOffset="371085.5136">17503 14752 1044 0,'0'4'424'0,"-3"4"-258"16,-2 10-50-16,-2 17-72 16,0 7-8-16,-4 15-22 0,2-1-4 15,-3-10 1-15,0-3 0 16,7-20 6-16,2-8 6 15,5-14 23-15,4-8 5 16,4-13 1-16,2-9-5 16,-1-18-18-16,0-7-6 15,0-10-3-15,-6-1 4 16,5 15 11-16,-6 8 4 16,-1 24 0-16,-2 4-14 0,3 14-28 15,3 9-11-15,5 11-9 16,7 10 5-16,7 12 9 15,3 4 4-15,2 6 2 16,2-1 1-16,-5-11 1 16,-6-5-1-16,-6-7 1 15,-9-9 0-15,-7-4 0 16,-4 0 1-16,-7-10 0 16,-9 1 1-16,-9-2 3 15,-2 0 1-15,-7-2-1 16,2 3 0-16,4-4-23 15,2-1-50-15</inkml:trace>
  <inkml:trace contextRef="#ctx0" brushRef="#br0" timeOffset="371327.4895">17872 14856 1025 0,'10'9'385'0,"18"14"-265"16,4 7-23-16,10 5 23 16,-2 4-9-16,-5-6-34 15,-2-4-12-15,-7-7-23 16,-3-8-7-16,-6-5-149 0</inkml:trace>
  <inkml:trace contextRef="#ctx0" brushRef="#br0" timeOffset="371483.7025">18179 14907 1277 0,'-16'2'595'0,"-16"4"-248"15,6 12-191-15,-2 4-50 0,4 9-61 16,0-2-20-16,-4-3-18 15,-1 3-7-15,6-6 37 16</inkml:trace>
  <inkml:trace contextRef="#ctx0" brushRef="#br0" timeOffset="372030.6913">18460 15000 569 0,'1'-2'361'0,"10"2"34"16,4 0-107-16,9 2-85 16,9 5-23-16,16 0-79 15,5 0-19-15,0-2-48 16,-2-3-11-16,-19-2-55 16</inkml:trace>
  <inkml:trace contextRef="#ctx0" brushRef="#br0" timeOffset="372419.5355">19015 14878 961 0,'0'0'429'0,"-2"4"-228"16,2 8-89-16,3 14-89 15,1 8-16-15,4 4 2 16,4-4 2-16,8-6 3 16,-2-7 0-16,10-11 11 15,-2-7 7-15,-3-15 11 16,1-9 5-16,-7-6-3 15,-4-10-5-15,-6-5-16 16,-2 1 11-16,-5 4 8 16,-1 11-8-16,-3 20-26 15,2 9-22-15,3 21-24 16,4 7 1-16,3 9 27 16,3 1-19-16,-3-3-194 15</inkml:trace>
  <inkml:trace contextRef="#ctx0" brushRef="#br0" timeOffset="372663.5039">19001 14631 1036 0,'-3'-3'501'16,"-1"-4"-199"-16,4 15-175 15,0 10-43-15,1 25-66 0,4 16-14 16,0 35 0-16,3 8 6 16,1 12 2-16,3-6 3 15,-4-10 3-15,0-4-2 16,-2-22 3-16,-6-10-11 16,4-29-116-16</inkml:trace>
  <inkml:trace contextRef="#ctx0" brushRef="#br0" timeOffset="373114.3697">19386 15020 861 0,'6'9'383'0,"2"6"-132"0,7 10-209 16,-2 4 12-16,0 2-28 16,-2 1-11-16,-5-3-1 15,-2-3 3-15,-4-8 9 16,1-6 3-16,-1-11 15 16,2-5-5-16,10-10-15 15,-1-2-6-15,8-4-20 16,-2-2 2-16,-4 4 4 15,0 0 4-15,-11 6 28 16,-3 1 6-16,-9 6 9 16,-5 4 2-16,-2 1-29 0,2 9-9 15,6 2-19-15,3 0-3 16,7 5 1-16,7-5 4 16,7 4 6-16,10 0-1 15,15-3 10-15,6 0-24 16</inkml:trace>
  <inkml:trace contextRef="#ctx0" brushRef="#br0" timeOffset="374395.1431">19757 14914 901 0,'6'-3'427'0,"10"6"-186"16,1 6-57-16,-3 14-100 15,-1 8-28-15,-6 4-22 16,-7-4-2-16,-4-1-2 16,-3-7-1-16,3-12-4 15,4 0 4-15,4-15 8 16,6-9-1-16,6-11-5 16,8-6-8-16,2-4-19 15,3 4 4-15,-3 7 16 16,-5 4 6-16,-1 17 13 15,-6 5-2-15,-3 18-14 0,-2 8-1 0,-4 4-4 16,2-2-2-16,-3-5-2 16,4-5-4-16,3-9-20 15,8-3 373-15</inkml:trace>
  <inkml:trace contextRef="#ctx0" brushRef="#br0" timeOffset="375113.7219">20565 14769 826 0,'-10'8'340'0,"-12"17"-191"15,-5 8-42-15,8 19-18 16,0 4-8-16,4-5-5 15,4-6-34-15,2-17-9 16,3-9-6-16,8-12 31 16,6-7 7-16,8-15 9 15,2-13 5-15,-1-20-19 16,0-12-3-16,-5-12 9 16,-4-2 1-16,-2 11-14 0,-3 9-9 15,-4 28-25-15,6 12-19 16,-2 22-20-16,3 9-2 15,9 18-2-15,3 9 10 16,14 14 10-16,5 5 0 16,13 3 3-16,2-5-1 15,-3-14-23-15,-1-10-11 0,-15-21 0 16,-11-4 4-16,-14-11 35 16,-8-1 11-16,-21 0-3 15,-11-4 2-15,-27 3 1 16,-10-1 2-16,-12 4 3 15,3 2-7-15,20 1-35 16,11 3-74-16</inkml:trace>
  <inkml:trace contextRef="#ctx0" brushRef="#br0" timeOffset="375379.2724">20934 14798 1224 0,'8'1'482'15,"13"13"-307"-15,8 10-76 16,16 20-39-16,2 5-4 15,3 0-20-15,-4-3-5 16,-13-12-10-16,-4-7 7 16,-8-10-118-16,-6-6-7 0</inkml:trace>
  <inkml:trace contextRef="#ctx0" brushRef="#br0" timeOffset="375518.5995">21240 14905 1315 0,'-21'0'604'15,"-11"-2"-286"-15,-4 15-147 16,-4 8-54-16,-1 10-69 16,2 10-21-16,1-3-14 15,2-2 19-15</inkml:trace>
  <inkml:trace contextRef="#ctx0" brushRef="#br0" timeOffset="416004.7891">1559 17162 1265 0,'9'7'457'0,"24"5"-353"16,22 0-41-16,36-7-11 15,20-3-7-15,14-9-27 16,-5-1-5-16,-17-3-101 16,-18 4-69-16</inkml:trace>
  <inkml:trace contextRef="#ctx0" brushRef="#br0" timeOffset="416198.0299">2071 17209 992 0,'-2'4'450'0,"-1"14"-205"15,0 7-60-15,-1 20-49 16,4 10-41-16,-4 9-47 16,5 3-14-16,2-8-13 0,1-8-91 15</inkml:trace>
  <inkml:trace contextRef="#ctx0" brushRef="#br0" timeOffset="416481.3142">2323 17511 1123 0,'-11'6'466'0,"-10"11"-323"0,4-1-67 15,13 8-56-15,8 4-37 16,19-1 4-16,9-2 8 16,8-15 3-16,9-5 4 15,-4-17 35-15,-9-7 43 16,-12-11 64-16,-16 0 32 0,-20-1 13 15,-11 5-37-15,-23 16-64 16,-7 3-39 0,-1 13-82-16</inkml:trace>
  <inkml:trace contextRef="#ctx0" brushRef="#br0" timeOffset="416974.5083">3355 17397 543 0,'-11'8'399'0,"-17"10"77"16,-3 3-150-16,-3 9-136 16,3 1-60-16,9 6-91 0,9-1-30 15,16-2-15-15,12 0-2 16,17-13 1-16,10-5 2 16,7-15 8-16,1-9 4 15,-11-10 30-15,-11-2 24 16,-27-1 42-16,-10 4 2 15,-27 4-26-15,-8 1-25 16,-1 6-70-16,3 3-69 16</inkml:trace>
  <inkml:trace contextRef="#ctx0" brushRef="#br0" timeOffset="417349.414">3571 17469 1143 0,'-7'5'522'0,"-2"2"-252"16,-2 7-82-16,4 8-105 15,6 3-41-15,1 10-33 16,2-1-5-16,11-5-4 16,-1-5 1-16,12-15 3 15,-1-9 5-15,6-9 8 16,-2-10 6-16,-6-7 3 15,1 4-2-15,-13-3-6 16,-2 5-1-16,-7 8 9 0,-3 6 4 16,-3 9-3-16,-2 11-4 15,0 8-17-15,2 4-5 16,10 1-1-16,6-6-1 16,11-7 2-16,4-10 1 15,6-7 6-15,-1-6 4 16,-3-9 18-16,-4-3 0 15,-5-3-1-15,-2-1 0 16,-4 3-52-16,-5 3-72 16</inkml:trace>
  <inkml:trace contextRef="#ctx0" brushRef="#br0" timeOffset="417458.805">3745 17204 1331 0,'-6'3'631'0,"-4"2"-284"16,3 10-127-16,7 13-170 15,3 9-29-15,16 14-302 16</inkml:trace>
  <inkml:trace contextRef="#ctx0" brushRef="#br0" timeOffset="417838.5412">4011 17491 846 0,'-1'3'408'0,"-1"5"-121"16,-1 8-107-16,3 16-79 16,5 6-23-16,-3 22-38 15,2 8-5-15,0 14-7 16,-4 0-3-16,6-14 37 15,-4-6-98-15</inkml:trace>
  <inkml:trace contextRef="#ctx0" brushRef="#br0" timeOffset="417979.1268">4135 17684 746 0,'12'-4'279'0,"16"2"-187"15,3 0-87-15,7 1-56 16</inkml:trace>
  <inkml:trace contextRef="#ctx0" brushRef="#br0" timeOffset="418193.9004">4568 17630 1093 0,'-12'10'557'0,"-9"18"-190"16,-5-3-80-16,-8-5-138 15,-1-3-55-15,-6-20-50 16,1-11-28-16,13-14-54 16,6-3-14-16,19 3-27 15,5 5 3-15,17 13 31 16,7 6 6-16,6 11 16 16,10 9 14-16,-3 10 13 15,-6 1 2-15,1 10 138 16,-11-2 319-16</inkml:trace>
  <inkml:trace contextRef="#ctx0" brushRef="#br0" timeOffset="418560.8486">5217 17442 873 0,'-2'1'472'0,"-2"9"-103"0,3 6-154 16,1 18-121-16,-2 3-40 16,2 11-36-16,3 4-5 15,5-4-74-15</inkml:trace>
  <inkml:trace contextRef="#ctx0" brushRef="#br0" timeOffset="418842.0002">5564 17481 931 0,'-8'-7'541'16,"-6"-7"-88"-16,-4 7-229 15,-2 7-57-15,-2 11-106 16,5 4-31-16,8 13-31 16,3 1-4-16,15 1-2 15,-1 4 0-15,11-12 4 16,3-2 1-16,-3-9 5 16,3-9 5-16,-12-2 10 15,-4-3 4-15,-9-3 0 16,-8 0-5-16,-5 0-115 0,2 3 222 15</inkml:trace>
  <inkml:trace contextRef="#ctx0" brushRef="#br0" timeOffset="419139.1893">5864 17542 1118 0,'-4'-2'512'0,"-6"-7"-234"16,-6 6-42-16,0 8-107 16,-3-3-38-16,7 9-60 15,1-1-14-15,9 4-15 16,5 6-3-16,13 5-3 16,6-2 0-16,8-7 3 15,2-6 2-15,-7-10 7 16,0-3 4-16,-11-10 9 15,-2-6 6-15,-4-3 0 16,-12-4-2-16,-11 8-14 16,-3 5-15-16,-8 6-117 15,5 6 38-15</inkml:trace>
  <inkml:trace contextRef="#ctx0" brushRef="#br0" timeOffset="419404.3777">6068 17641 854 0,'15'5'502'0,"6"-2"-28"16,5 1-293-16,-1-3-37 15,0-9-51-15,-1 0-13 16,-6-13-16-16,0-2-8 16,-10-2-19-16,-6-8-7 0,-10 4-7 15,-9 3-2-15,-17 2-9 16,-5 10-7-16,-4 12-5 15,6 6-5-15,10 19-6 16,6 7 2-16,15 18-1 16,3 3 4-16,13 14 4 15,9 4 2-15,3 8 0 16,3-2 1-16,0-6 391 16</inkml:trace>
  <inkml:trace contextRef="#ctx0" brushRef="#br0" timeOffset="419894.0124">6432 17633 1001 0,'8'5'413'0,"11"4"-269"16,7-4-7-16,10-5-66 16,0-7-18-16,-3-8-15 15,-6 0 0-15,-15-10 3 0,-9 2 0 16,-17-3-12-16,-13-1-8 16,-7 11-21-16,1 7-8 15,7 15-8-15,2 11 0 16,8 15 3-16,1 5 4 15,10 12 2-15,5 3 0 16,7 4 3-16,6 4 1 16,-1-4 3-16,9-5 45 15,1-10-365-15</inkml:trace>
  <inkml:trace contextRef="#ctx0" brushRef="#br0" timeOffset="420155.287">6966 17572 1221 0,'-7'-15'526'0,"-10"-14"-296"16,-2 4-30-16,-6 8-84 15,1 10-29-15,-4 12-36 16,0 12-28-16,10 9-15 15,2 4-8-15,18-3-2 16,7 1 0-16,16-2 2 16,1-11 2-16,5-4-1 15,-4-5 1-15,-2-11-17 16,0 0-62-16</inkml:trace>
  <inkml:trace contextRef="#ctx0" brushRef="#br0" timeOffset="420412.4029">7071 17534 1159 0,'7'12'491'0,"8"11"-275"0,-1 1-29 15,-6 5-60-15,-3-5-29 16,-5-5-47-16,0-1-12 16,-1-14-7-16,-1-4-3 15,3-14-9 1,1-4-9-16,7-14-20 15,6-2-7-15,6 11-3 16,4-2 6-16,3 17 8 16,-1 4 4-16,-6 11 12 15,-1 12 6-15,-10 8 4 16,-7 11 2-16,-5 5 30 16,-5 2 354-16</inkml:trace>
  <inkml:trace contextRef="#ctx0" brushRef="#br0" timeOffset="421052.8245">7637 17460 877 0,'-21'0'443'0,"-20"6"-122"16,6-1-110-16,17 5-98 15,7 1-39-15,18 4-50 16,6 4-22-16,15-2-5 16,4-4 1-16,1-4 3 0,0-7 3 15,-13-5 4-15,-5 1 4 16,-14-4-2-16,-6 4-2 15,-13 4-8-15,-8 6-2 16,-5 2 3-16,2 5 4 16,7 4 1-16,6-1 0 15,11 2-6-15,8-1-3 16,14-2 1-16,7-2 2 16,13-7 4-16,1-4 3 15,1-7 3-15,4-5 1 0,-5-7 4 16,0-5-1-16,-8-11 0 15,-7 0-1-15,-9-10-5 16,-10 0-1-16,-4 8-4 16,-3 6-4-16,-4 20-7 15,-2 7-3-15,3 10-6 16,3 4 0-16,0 9 3 16,8 5 3-16,4 4-30 15,-2 6-97-15</inkml:trace>
  <inkml:trace contextRef="#ctx0" brushRef="#br0" timeOffset="421199.2595">7821 17086 1199 0,'0'-4'609'15,"-5"-6"-188"-15,3 10-211 0,2 19-154 16,-1 4-37-16,11 21-616 15</inkml:trace>
  <inkml:trace contextRef="#ctx0" brushRef="#br0" timeOffset="421730.3606">8693 17453 1186 0,'-23'0'559'0,"-24"3"-240"15,-1 7-104-15,10 13-129 16,4 4-46-16,16 12-42 16,9-1-5-16,17 4-4 15,15-4 2-15,14-8 0 16,7-8 0-16,8-16 5 16,-1-6 4-16,-12-13 9 15,-6-2 8-15,-21-4 11 16,-18 2-1-16,-19 2-7 15,-17-2-5-15,-12 6-21 16,2-3-51-16,12 1-206 0</inkml:trace>
  <inkml:trace contextRef="#ctx0" brushRef="#br0" timeOffset="421849.3394">8744 17542 707 0,'24'1'405'0,"24"-1"-53"16,0-4-87-16,-13 4-118 15,-1 0-46-15,-7-3-66 16,-4 0-5-16,-3-9-134 16</inkml:trace>
  <inkml:trace contextRef="#ctx0" brushRef="#br0" timeOffset="421980.1659">8889 17528 1029 0,'-4'18'518'16,"-2"14"-175"-16,2 2-174 15,3 1-55-15,2 1-71 16,6-4-14-16,5-2 216 16</inkml:trace>
  <inkml:trace contextRef="#ctx0" brushRef="#br0" timeOffset="422388.4912">9236 17661 1229 0,'-9'-12'525'0,"-13"-12"-307"0,-5-2-22 15,-2 5-67-15,-2 5-32 16,5 12-48-16,2 8-19 16,4 12-32-16,6 8-7 0,10 1 1 15,5 4 2-15,11-8 2 16,7-1 0-16,9-10-2 15,-1-8-1-15,4-6 2 16,-2-10 4-16,-1-9 5 16,1 0 5-16,-5 4-3 15,-6 1 19-15,-7 13 6 16,-6 4 1-16,-1 8 7 16,3 9-19-16,2 6-8 15,3 2-3-15,-3 2-4 16,1-6 2-16,4-10 9 15,-5-7 4-15,4-16 38 16,-2-6 9-16,6-11 6 16,1-3-3-16,-1 2-40 15,-1 1-5-15,-4 12 0 16</inkml:trace>
  <inkml:trace contextRef="#ctx0" brushRef="#br0" timeOffset="422950.4988">10066 17525 740 0,'2'4'328'15,"1"-1"-118"-15,5 15-138 16,3 4-8-16,9 6 26 16,8 4 0-16,8-9-17 15,2-5 1-15,2-14-29 0,-7-11-4 16,-8-11 4-16,-3-9 2 16,-11-8-2-16,-8 1-5 15,-9 3-13-15,-5 3-8 16,2 15-15-16,-2 12-4 15,3 19-3-15,4 14-3 16,1 12 3-16,9 9 0 16,2 11 3-16,-1 7 15 15,-3 10 34-15,-8-1 8 16,-11-14 35-16,-5-17-5 0,-13-25-15 16,-3-18 3-16,-1-30-56 15,2-16-50-15,16-31-104 16,8-4-67-16,13-2-359 15</inkml:trace>
  <inkml:trace contextRef="#ctx0" brushRef="#br0" timeOffset="423107.0976">10402 17098 994 0,'9'-12'501'0,"5"-17"-117"15,-4 13-119-15,-8 19-116 16,-3 7-48-16,-1 24-91 15,-1 8-5-15,3 15-9 16,5 8-107-16</inkml:trace>
  <inkml:trace contextRef="#ctx0" brushRef="#br0" timeOffset="423466.3657">10566 17570 1059 0,'-1'7'435'16,"1"3"-279"-16,1 6-33 16,12 5-44-16,3 2-31 0,7-3-23 15,5-4 2-15,-4-9 6 16,3-7 21-16,-11-12 7 16,1 1 0-16,-5-10-5 15,-4 0-24-15,3-8-12 16,-8-1-3-16,-2 3-12 15,-1 4-8-15,1 24-13 16,0 9-2-16,5 27 3 16,2 6 4-16,-5 14 7 15,8 15 0-15,-10 11 3 16,-2 4 1-16,-10-11 30 16,-14-13 25-16,-9-30 40 15,-5-13 10-15,-6-19-14 16,6-8-23-16,10-21-55 15,9-10-53-15</inkml:trace>
  <inkml:trace contextRef="#ctx0" brushRef="#br0" timeOffset="423972.8508">11272 17524 1277 0,'6'0'497'0,"21"0"-297"16,19 0-143-16,50 0-22 15,18 1-5-15,9 0-19 16,-4 2-2-16,-23 0-85 15,-11-8-402-15</inkml:trace>
  <inkml:trace contextRef="#ctx0" brushRef="#br0" timeOffset="424236.325">11418 17667 997 0,'-1'-2'447'16,"2"-2"-198"-16,12 1-99 16,23-1-67-16,13 0-30 15,23 3-20-15,5-2-4 16,-2 3 0-16,-5 0 0 15,-5-8-9-15,-4 0-56 0,-9-7-191 32</inkml:trace>
  <inkml:trace contextRef="#ctx0" brushRef="#br0" timeOffset="424392.529">11982 17462 1138 0,'8'3'446'0,"13"7"-294"16,5 7-47-16,6 8 24 15,-5 1 10-15,-11 4 14 16,-9-2 0-16,-17 2-52 16,-10-4-26-16,-10-10-32 15,0-3 12-15</inkml:trace>
  <inkml:trace contextRef="#ctx0" brushRef="#br0" timeOffset="424829.9286">12685 17469 847 0,'7'-26'385'0,"8"-36"-170"16,-1-4 22-16,-5 7-38 16,3 10-10-16,-2 22-37 15,-6 6-51-15,-2 21-40 16,0 10-36-16,-2 21-31 16,6 15-4-16,1 28 3 15,1 7 3-15,-2 6 4 0,0-3 1 16,-4-18-43-1,-2-9-55-15</inkml:trace>
  <inkml:trace contextRef="#ctx0" brushRef="#br0" timeOffset="425137.1314">13096 17223 1065 0,'-8'5'390'15,"-3"12"-321"-15,10 2-20 16,17 8-5-16,12-2 16 16,8-6 34-16,4-6 25 15,-5-16 27-15,-8-10 14 0,-12-12 7 16,-4-5-11-16,-16 1-40 15,-15 5-33-15,-8 5-56 16,-7 9-17-16,2 9-16 16,5 3-25-16,12 11-162 15,3 2 42-15</inkml:trace>
  <inkml:trace contextRef="#ctx0" brushRef="#br0" timeOffset="425311.0976">13340 17208 1140 0,'17'3'457'0,"17"9"-313"16,0 2-32-16,-6 6-43 15,-8 0 1-15,-12-2-2 0,-6 4 0 16,-12-6-18-16,-5 2-17 16,-7-9-67-16,-1-7 503 15</inkml:trace>
  <inkml:trace contextRef="#ctx0" brushRef="#br0" timeOffset="425451.7186">13099 17512 1308 0,'11'6'530'0,"22"0"-377"16,12 2-3-16,11-3-79 15,8-3-36-15,-8-2-74 16,-7-3-105-16</inkml:trace>
  <inkml:trace contextRef="#ctx0" brushRef="#br0" timeOffset="425607.903">13146 17586 764 0,'0'6'460'15,"4"3"12"-15,17 0-270 16,10-1-30-16,21-7-64 15,5-1-33-15,9-2-16 16,-1 0-584-16</inkml:trace>
  <inkml:trace contextRef="#ctx0" brushRef="#br0" timeOffset="426200.0371">13963 17303 849 0,'1'17'396'16,"1"10"-167"-16,0 25-109 16,0 10-3-16,-2 6-17 15,0-5-4-15,-3-18-18 16,1-11-5-16,2-20-7 15,2-11 13-15,1-16 4 16,1-12-6-16,-3-21-23 16,-1-12-18-16,-5-22-14 15,-6-7-3-15,2 7-14 0,2 13-2 16,7 36-4-16,7 17-6 16,7 28 4-16,9 12-3 15,12 17-3-15,6 11 5 16,4 10 3-16,-7-1 1 15,0-8 1-15,-1-7 2 16,-1-21 2-16,2-8 3 16,-8-18 9-16,-6-9 6 15,-3-18 18-15,-2-10 13 0,-5-26 5 16,-6-3-6-16,-10-9-15 16,-6 2-16-16,-1 25-17 15,-2 6-29-15,3 28-87 16,0 13-50-16,1 18-534 15</inkml:trace>
  <inkml:trace contextRef="#ctx0" brushRef="#br0" timeOffset="426356.2391">14628 17646 1059 0,'0'1'642'16,"-2"0"11"-16,-1-1-465 15,3 0-23-15,0-1-109 16,0 0 293-16</inkml:trace>
  <inkml:trace contextRef="#ctx0" brushRef="#br0" timeOffset="426934.2382">14883 17220 690 0,'0'-4'388'16,"0"-5"-65"-16,2 20-227 15,6 14-2-15,2 28-45 16,1 11 10-16,-7 14 38 16,-4 0 8-16,-6-20-17 15,0-7-6-15,2-29-22 16,4-8 9-16,0-20 19 15,0-11 2-15,-1-21-16 16,-3-16-18-16,-3-23-30 16,-3-7-3-16,6 2-15 0,1 12-8 15,7 27-15-15,3 18-14 16,6 25-6-16,0 17 3 16,12 25 4-16,2 11 8 15,11 16 11-15,3 4 3 16,-1-6 6-16,-2-7 1 15,-8-24 5-15,0-13 4 0,-2-20 20 16,2-15 9-16,-2-22 28 16,-1-12 8-16,-7-25-5 15,-9-6-5-15,-6 3-36 16,-2 11-15-16,-4 26-54 16,0 15-59-16,-4 23-95 15,2 10-82-15</inkml:trace>
  <inkml:trace contextRef="#ctx0" brushRef="#br0" timeOffset="427184.4439">15541 17573 1153 0,'7'6'465'0,"11"3"-276"16,0-1-59-16,-1-14 14 15,-2-2-40-15,-6-11-38 16,2-3-10-16,-9-6-18 0,-2-6-7 15,-7 8-21-15,-9 1-10 16,-12 17-15-16,-2 10 2 16,-8 19 4-16,4 4 7 15,13 12 17-15,5 2 1 16,23-3 10-16,9 0 2 16,23-10-5-16,7-3-1 15,8-9 54-15</inkml:trace>
  <inkml:trace contextRef="#ctx0" brushRef="#br0" timeOffset="428168.3108">15764 17504 698 0,'-5'5'333'15,"-7"11"-87"-15,2 5-56 16,-2 4-14-16,6 1-21 16,8-1-57-16,6-5-17 15,14-13-14-15,1-1-3 0,2-15-1 16,-2-4-3-16,-7-4-17 15,-4-6-10-15,-6 2-15 16,-4 3-5-16,-2 5-16 16,-2 11-8-16,2 13-4 15,0 8 0-15,8 6 6 16,1 0 4-16,13 1 5 16,7-3 0-16,6-8 7 15,5-4 4-15,-7-18 10 16,-3-9 2-16,-9-14 4 15,-4-7 0-15,-8-16-5 16,-3-9 4-16,-6-14-5 16,-1-11-2-16,0 2-5 15,-1 8-10-15,0 26 5 16,1 18-2-16,-3 33-10 16,1 14 1-16,3 24-11 15,1 14-1-15,6 24 10 16,-1 11 1-16,5 4 3 0,-1 2 1 15,-3-24 4-15,3-15 2 16,-6-20 3-16,1-14-1 16,-3-18-99-16,-4-9-53 15,-6-13-37-15,-7-9 3 16,-4-5 94-16,-1 4 61 16,1 7 75-16,5 10 0 0,14 11-1 15,7 6-10-15,16 4-42 16,11 2 0-16,10-3 4 15,9-3 0-15,15-3-1 16,-1-3 13-16,-4-5 18 16,-8-1 3-16,-23 1 14 15,-9 3-11-15,-18 4 7 16,-5 4 3-16,-5 0-7 16,-5 1 0-16,3 5-27 15,1 3-7-15,5 0-8 16,8 4-1-16,5-3 3 15,7-5 1-15,0-3 7 16,-2-6 4-16,-6-9 10 16,-4-4 14-16,-5-10 12 15,-5-1-2-15,-10 2-13 16,-5 2-21-16,-9 14-50 16,4 6 391-16</inkml:trace>
  <inkml:trace contextRef="#ctx0" brushRef="#br0" timeOffset="428566.4928">16704 17531 737 0,'12'3'448'15,"7"5"-18"-15,6 5-241 16,-4-1-16-16,-2 14-43 16,-8-1-15-16,-8 1-11 15,-3 1-7-15,-7-8-34 16,-1-6-12-16,5-6-12 15,2-7-4-15,7-15-10 16,6-5-4-16,5-9-15 16,5 0-5-16,5 1-2 15,3 9 2-15,4 11 12 16,-6 2 7-16,-5 10 17 0,-5 9-1 0,-10 6-7 16,3 6-5-1,-7 4-13-15,3-3 12 0,-1-3-211 16</inkml:trace>
  <inkml:trace contextRef="#ctx0" brushRef="#br0" timeOffset="429019.9096">17545 17501 1369 0,'-4'-2'655'15,"3"-2"-276"-15,1-2-180 16,0 5-62-16,0 0-87 16,0 0-24-16,0-1 10 15,0 1-52-15</inkml:trace>
  <inkml:trace contextRef="#ctx0" brushRef="#br0" timeOffset="429191.3439">17544 17717 1378 0,'-2'0'642'16,"2"4"-252"-16,-5-2-167 15,5-2-116-15,0 0-18 0</inkml:trace>
  <inkml:trace contextRef="#ctx0" brushRef="#br0" timeOffset="430239.1477">18958 17162 928 0,'-13'-4'431'16,"-8"-4"-159"-16,-26 2-110 15,-14 2-8-15,-17 0-2 16,-2 3-31-16,4 2-44 16,13 5-24-16,17 2-50 15,9 1-7-15,16 3-13 16,7 3-2-16,19 4-3 16,12 2 2-16,19-1 11 15,3-3 3-15,16-3 6 16,4-1 1-16,-2 2 2 15,-4 0 2-15,-26 4-3 16,-18 7-2-16,-34 10-1 16,-15 4-1-16,-17 1 2 15,-5-1 2-15,-1-6 2 0,3-3 2 16,8-7 0-16,9-4 0 16,24-9 4-16,13 0-1 15,30-4 1-15,11 1-2 16,21 1-5-16,11-1-3 15,14 6-4-15,6-1-3 16,10 0-152-16,-1 1-145 0</inkml:trace>
  <inkml:trace contextRef="#ctx0" brushRef="#br0" timeOffset="430535.8059">19073 17392 1048 0,'-2'-15'458'16,"-5"-16"-203"-16,-1 30-154 15,3 14-22-15,3 26-30 16,1 10-25-16,1 17-1 16,2 1 2-16,-3-2 3 15,0-4-1-15,-2-18 0 16,0-8 1-16,0-23 92 16,0-14 12-16,7-26 5 15,-2-9-2-15,5-23-93 16,-3-12-12-16,-3-20-16 15,2-9-2-15,3 3-10 16,-5 10-4-16,6 34-7 0,2 16-4 16,-1 19-8-16,11 12-1 15,11 10 2-15,2 2 1 16,15 8-77-16,8 2-97 16</inkml:trace>
  <inkml:trace contextRef="#ctx0" brushRef="#br0" timeOffset="430740.3008">19139 17550 1242 0,'23'0'465'31,"18"1"-316"-31,27-4-76 16,9-4-49-16</inkml:trace>
  <inkml:trace contextRef="#ctx0" brushRef="#br0" timeOffset="431239.9016">19524 17604 698 0,'-9'4'360'0,"-5"4"-62"16,1 1-143-16,10 4-49 16,5 2-12-16,7-3-21 15,5 0-5-15,13-4-18 16,3-7-5-16,7-7-12 15,-3-3-4-15,-7-8 2 16,-9-4-1-16,-9-2-4 16,-3 1-6-16,-6 8-20 15,0 9-15-15,-1 9-16 16,-1 11-4-16,2 16 9 16,-1 5 8-16,-4 14 29 15,-3 1 13-15,-10 5 48 0,-10-1 20 16,-2-11 4-16,-4-9 14 15,2-22-8-15,8-13-9 16,2-22-17-16,5-10-22 16,10-15-116-16,10-1-69 15</inkml:trace>
  <inkml:trace contextRef="#ctx0" brushRef="#br0" timeOffset="432553.8693">19078 16964 639 0,'0'2'322'16,"7"-1"-109"-16,8 2-17 15,15-4-44-15,14 2-25 16,26 0-27-16,10 1-19 16,4 8-35-16,-4-5-14 15,-13-1-20-15,-10 0-2 16,-17-10-11-16,-6 2-24 0,-19-1-41 16,-5-5-17-16,-9-1 10 15,-1-6 22-15,-5-2 36 16,2 2 12-16,3 8-16 15,1 5 10-15,5 11 23 16,1 7 16-16,1 8 48 16,0 4 10-16,-6 3 34 15,-2-1 10-15,-4-5-15 16,-4-4-18-16,1-5-38 16,3-7 44-16</inkml:trace>
  <inkml:trace contextRef="#ctx0" brushRef="#br0" timeOffset="432949.4936">20095 17356 1060 0,'8'0'424'15,"18"0"-252"-15,14 5-41 16,5-3-35 0,-24 0-17-16,3 0-40 0,68 2-5 15,-6-2-123-15,-6-1-416 16</inkml:trace>
  <inkml:trace contextRef="#ctx0" brushRef="#br0" timeOffset="433106.0891">20149 17537 937 0,'3'0'464'15,"10"2"-97"-15,23-5-240 16,16 2-36-16,19-1-31 15,2 2-23-15,2-1-58 16,-3 0-470-16</inkml:trace>
  <inkml:trace contextRef="#ctx0" brushRef="#br0" timeOffset="433419.1704">21008 17275 1050 0,'-13'-6'452'16,"-18"-6"-241"-16,1 8-56 15,2 9-69-15,2 8-31 16,4 16-45-16,4 11-4 0,7 13-4 16,8 7-4-16,20-2 2 15,10-10 3-15,14-17 14 16,6-9 10-16,11-15 10 15,3-11 19-15,0-17 34 16,-3-10 2-16,-21-13 31 16,-15-8 2-16,-32-6-29 15,-16 2-10-15,-26 10-46 16,-2 11-27-16,1 18-29 16,11 7-62-16</inkml:trace>
  <inkml:trace contextRef="#ctx0" brushRef="#br0" timeOffset="433897.349">20805 16991 1143 0,'3'-2'491'0,"7"2"-253"16,21 1-121-16,8 1-28 15,30 2-3-15,13-4-4 16,15-3-25-16,2 3-15 16,-13 1-26-16,-16 1-5 15,-35 2-14-15,-10-1-37 16,-25-1-18-16,-5-3-5 0,-10-4 6 16,-7-5 36-16,3-4 17 15,-3 2 3-15,8 2 1 16,6 3-5-16,9 6 1 15,5 1 4-15,6 3 5 16,7 11 7-16,3 9 34 16,-4 5 25-16,-6 3 53 15,-8 0 17-15,-16-8-28 16,-6 1-24-16</inkml:trace>
  <inkml:trace contextRef="#ctx0" brushRef="#br0" timeOffset="437505.7179">22230 17390 724 0,'15'3'333'15,"10"1"-124"-15,28 2-81 16,13-2 10-16,24-3-29 15,11 2-25-15,9-2-41 16,-5 0-10-16,-16 0-50 16,-18-1-42-16,-28 0-105 15,-10 1-109-15</inkml:trace>
  <inkml:trace contextRef="#ctx0" brushRef="#br0" timeOffset="437724.4392">22339 17475 755 0,'7'-1'301'0,"19"0"-141"16,13 1-21-16,16 0 31 15,13 6-9-15,19 1-61 16,0 2-22-16,-7 2-40 15,-7-3-8-15,-24-9-46 16,-7 0-45-16</inkml:trace>
  <inkml:trace contextRef="#ctx0" brushRef="#br0" timeOffset="437895.9677">22972 17336 929 0,'12'5'365'0,"20"13"-219"16,0 5-26-16,-5 4-1 16,-6 3-3-16,-21-1-31 15,-11 0-14-15,-21-5-22 0,-7 2-29 16,-6-6-149-16</inkml:trace>
  <inkml:trace contextRef="#ctx0" brushRef="#br0" timeOffset="438177.1386">22321 17356 696 0,'-18'4'353'0,"-17"6"-74"16,-3 5-80-16,8 11-49 15,9 5-17-15,19 9-20 16,11 0-3-16,33-2-7 16,13-3-17-16,22-11-32 15,11-6 364-15</inkml:trace>
  <inkml:trace contextRef="#ctx0" brushRef="#br0" timeOffset="458630.9572">22290 14945 564 0,'-1'-5'305'16,"2"0"-57"-16,-1-4-43 0,6-7-57 16,2-1-12-16,3-17 2 15,1 1 1-15,-5-2-7 16,3 4-2-16,-8 13-21 15,1 19-36 1,-2-1-43-16,0 1-18 0,-1 8-34 16,2 22 8-16,9 99 11 15,-8-65 2-15,4-8 3 16,-6-13 1-16,2-17 3 16,-3 0 3-16,-10-19 4 15,0-5-1-15,-11-9-2 16,5-5-4-16,4-1-10 15,7 4-5-15,14 3-11 16,8 1-5-16,14 4-2 16,7 1 4-16,13 4 60 15,-1-3-93-15,-2 0-367 16</inkml:trace>
  <inkml:trace contextRef="#ctx0" brushRef="#br0" timeOffset="459037.1147">22465 14590 1060 0,'-23'-11'438'0,"-28"-8"-263"0,-13 2-31 16,-11 15-55-1,-5 7-33-15,1 18-48 0,6 10-12 16,24 20-17-16,11 14-2 16,26 29-3-16,14 9 4 15,27 7 8-15,14-5 1 16,34-18-1-16,22-9 1 15,26-32 9-15,8-22 8 0,6-52 36 16,-14-25 45-16,-35-36 82 16,-21-12 20-16,-60-30 17 15,-34-6-35-15,-54 11-85 16,-24 10-32-16,-5 47-52 16,10 19-15-16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1-18T11:35:26.8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2135 9758 654 0,'-19'0'367'15,"-9"4"-76"-15,10 0-84 16,15 3-118-16,17 1-10 0,31-5-16 16,16 2-1-16,35-6-11 15,15-1-19-15,6-3-19 16,-1 0 0-16,-23 1-8 16,-10-3-47-16,-29-1-133 15,-14 0-74-15</inkml:trace>
  <inkml:trace contextRef="#ctx0" brushRef="#br0" timeOffset="218.6986">2235 9867 567 0,'-8'6'332'0,"-7"2"-48"16,9 0-62-16,20 0-62 15,10-3-22-15,27 0-7 0,13-7-9 16,18 1-29-16,3-2-18 16,3-5-35-16,-12 3-13 15,-3-3-10-15,-7-2-44 16,-21-2-173-16,3 2-173 16</inkml:trace>
  <inkml:trace contextRef="#ctx0" brushRef="#br0" timeOffset="406.3392">2900 9692 803 0,'17'7'346'0,"19"6"-128"16,0 5-23-16,-18 5 9 16,-8 3-5-16,-14 7-63 15,-15-2-27-15,-15 3-54 16,-5-1-21-16,-12-6-176 15,0-6-404-15</inkml:trace>
  <inkml:trace contextRef="#ctx0" brushRef="#br0" timeOffset="624.8499">2200 9716 940 0,'-17'11'425'16,"-20"15"-171"-16,5 10-64 15,13 12-40-15,13 3-29 16,26 2-50-16,12-7-23 16,20-12 7-16,3-5-53 15</inkml:trace>
  <inkml:trace contextRef="#ctx0" brushRef="#br0" timeOffset="1515.5918">3558 9738 969 0,'14'0'442'0,"8"0"-192"16,7 16-116-16,2 11-9 15,-6 16-16-15,-5 5-7 16,-14 0 2-16,-5 3-16 16,-6-17-21-16,-2-11-8 15,7-13-9-15,-2-11-2 0,4-18-7 16,5-5-6-16,3-18-27 15,7-7-11-15,1 1-10 16,5 4-1-16,6 15-8 16,3 12 2-16,-1 17 0 15,-3 9 4-15,-11 20 15 16,-4 8 2-16,-3 9 8 16,-3 1-1-16,-3-4-2 15,-4-9 2-15,1-8-68 16,-1-8-82-16</inkml:trace>
  <inkml:trace contextRef="#ctx0" brushRef="#br0" timeOffset="1905.9986">3572 9535 923 0,'15'0'435'0,"10"0"-148"0,20 5-150 16,3-2-2-16,16 1-42 15,6 2-20-15,-3-3-36 16,0 1-8-16,-18-1-14 15,-13-2-25-15,-13-1-51 16,-9 0-13-16,-14-3-14 16,-7-8 25-16,-10-4 46 15,1-2 11-15,4 4 6 16,3 0 21-16,3 4 18 16,4 4-5-16,3 8 12 15,5 10-17-15,-5 4-18 16,8 10 4-16,-6-7 0 15,-1 2 62-15,7 0-574 16</inkml:trace>
  <inkml:trace contextRef="#ctx0" brushRef="#br0" timeOffset="2171.3805">4422 9716 1093 0,'3'0'557'0,"4"0"-169"0,-1 11-185 16,-1 7-52-16,0 13-65 15,-1 6-26-15,1 10-30 16,0 0-7-16,0-8-9 15,0-5-1-15,0-16-37 16,0-3-64-16,-3-13-151 16</inkml:trace>
  <inkml:trace contextRef="#ctx0" brushRef="#br0" timeOffset="2327.5625">4241 9923 635 0,'0'1'435'0,"10"-1"46"15,15 0-202-15,26-8-112 16,9-4-31-16,5-3-45 16,1 0-23-16,-8 4-25 15,-4 3-38-15</inkml:trace>
  <inkml:trace contextRef="#ctx0" brushRef="#br0" timeOffset="2999.6797">4900 9784 987 0,'13'7'442'0,"11"13"-216"0,-1 6-51 16,-8 9-38-16,-5 4-19 16,-4 0-12-16,-5-5-18 15,-2-16-30-15,1-5-5 16,-1-20-11-16,1-3-10 15,8-17-28-15,5-10-17 16,9-4-24-16,2-7 2 0,6 13 11 16,-1 9 6-16,-6 18 7 15,-4 7 7-15,-8 15 13 16,-7 9 5-16,-4 7 9 16,-3 7-1-16,-5-4-7 15,1-4-1-15,5-13-14 16,5-5-22-16,11-18-33 15,3-11-7-15,7-8 9 16,1-5 19-16,2 3 28 16,0 7-1-16,-2 16 23 15,-3 5 10-15,-11 16 14 16,-1 5 11-16,-7 11-18 16,-3-3-7-16,1-2 7 15,4-2-31-15</inkml:trace>
  <inkml:trace contextRef="#ctx0" brushRef="#br0" timeOffset="3186.734">5689 9975 571 0,'1'-4'267'0,"-5"3"-97"0,7 0-100 16,-3 0-20-16</inkml:trace>
  <inkml:trace contextRef="#ctx0" brushRef="#br0" timeOffset="4375.1749">5654 10038 333 0,'14'-1'256'0,"14"0"6"0,5-7-61 16,-4-7-20-16,-2-4-2 15,-6-4 10-15,-14-3 7 16,-8 0-6-16,-19 2-44 16,-10 3-24-16,-15 9-54 15,-4 5-26-15,-3 12-29 16,5 10-12-16,16 11-11 15,8 5-9-15,16 1-4 0,7-5 2 16,9-9 6-16,7-5 7 16,8-12 10-16,2-6 6 15,0-7 5-15,-3-1 2 16,-6 3-2-16,-2 2-3 16,-7 4-11-16,2 4-5 0,-2 6-8 15,3 3-1-15,11 6 2 16,6 5-1-16,8 4 1 15,-1 2 2-15,-5 4 0 16,-11 3 2-16,-18 0 2 16,-11 5-20-16,-27-1 69 15,-9 0 13-15,-19-5 14 16,-3-8 27-16,7-11-63 16,8-8-5-16,18-14-46 15,11-9-40-15,11-16-145 16</inkml:trace>
  <inkml:trace contextRef="#ctx0" brushRef="#br0" timeOffset="4828.1975">5464 9598 928 0,'-1'0'407'16,"2"-3"-182"-16,23 3-140 15,13-2-10-15,24-3-5 16,12 3-6-16,8 1-18 15,6 1-9-15,-21 0-17 16,-13 1-1-16,-22-1 3 16,-19 0-2-16,-3-1-24 15,-9-6-10-15,-10-4-9 16,2-4 0-16,-3 1 19 16,-1-2 5-16,11 6-11 15,2 7-11-15,-1 4-24 16,6 7 21-16,4 6 33 15,1 6 31-15,-3 3 70 16,-6-3-1-16,-8 6-4 16,-5-3-15-16,4-9-45 0,7-1 407 15</inkml:trace>
  <inkml:trace contextRef="#ctx0" brushRef="#br0" timeOffset="5125.1015">6466 9806 958 0,'11'0'406'0,"23"4"-211"16,8 0-70-16,17 0-40 16,7 2-23-16,-1-6-37 15,-6 0-96-15</inkml:trace>
  <inkml:trace contextRef="#ctx0" brushRef="#br0" timeOffset="5280.2023">6505 9955 750 0,'2'0'439'15,"7"2"-27"-15,20-2-234 0,9-3-37 16,23-2-64-16,8-1-27 15,-2 5-15-15,1 1-75 16</inkml:trace>
  <inkml:trace contextRef="#ctx0" brushRef="#br0" timeOffset="5639.1065">7455 9660 968 0,'-6'-6'489'15,"-8"-5"-150"-15,-3 8-193 16,-3 9-48-16,-10 12-67 16,0 10-17-16,2 18-24 15,1 8-5-15,19 16-4 16,10 1 0-16,18-12 17 15,13-7 18-15,5-26 45 16,5-11 15-16,11-14 18 16,-3-9 21-16,2-16-5 15,-2-6-2-15,-16-21 1 0,-8-6-11 16,-24-7-12-16,-14-2-8 16,-25 13-31-16,-9 11-30 15,-9 18-30-15,1 11-16 16,10 15-103-16,10 4-25 15</inkml:trace>
  <inkml:trace contextRef="#ctx0" brushRef="#br0" timeOffset="6092.102">7240 9472 1089 0,'7'0'440'0,"15"-1"-263"16,10 1-32-16,15 0-24 15,6 0-22-15,12 0-43 16,-4 0-18-16,10 1-17 16,-8 1-6-16,-14-2-19 0,-4 0-17 15,-20-2-56-15,-6-1-45 16,-12-7-12-16,0-2 10 16,-7-7 51-16,-5-2 43 15,-1 2 27-15,-2-1 6 16,3 8 2-16,-1 1 7 15,5 10 15-15,1 6 1 16,1 8 25-16,5 7 3 16,-1 10 28-16,0 5 25 0,-3-2 11 15,-1-4-2-15,-1-8-30 16,-4-6-19-16,1-11 375 16</inkml:trace>
  <inkml:trace contextRef="#ctx0" brushRef="#br0" timeOffset="7061.0267">19677 2414 1023 0,'-4'22'320'0,"-4"46"-299"15,2 28-35-15,3 54 23 16,-2 16 21-16,4 24-16 15,0 1-2-15,1-19 7 16,3-4-1-16,-3-19 2 16,-6-21 0-16</inkml:trace>
  <inkml:trace contextRef="#ctx0" brushRef="#br0" timeOffset="7467.0813">19598 2525 792 0,'-23'16'340'0,"-23"22"-178"16,-1 6-86-16,5-4-44 15,5-5-18-15,9-18 67 16,10-9 21-16,18-18 3 16,14-10 6-16,23-17-79 15,9-4-23-15,9-7-6 16,-1-1 3-16,-8 0 30 15,-3 6 10-15,-13 10 27 16,-8 11 1-16,-7 22-45 16,-3 11-18-16,0 22-34 15,6 12-3-15,11 12 17 16,12 7 9-16,7 3 505 16</inkml:trace>
  <inkml:trace contextRef="#ctx0" brushRef="#br0" timeOffset="7670.2382">20289 2241 1212 0,'-5'4'434'0,"0"18"-362"15,5 13-53-15,14 28-19 16,5 3 2-16,5 1 10 15,0-9 3-15,-2-17-18 16,0 0-99-16</inkml:trace>
  <inkml:trace contextRef="#ctx0" brushRef="#br0" timeOffset="7841.689">19960 2513 1025 0,'10'0'450'0,"21"-6"-180"16,18 2-62-16,50-4-22 16,15 2-14-16,14-2-56 15,-1 5-20-15,-31 0-39 0,-16 0-10 16,-28 0-296-16</inkml:trace>
  <inkml:trace contextRef="#ctx0" brushRef="#br0" timeOffset="9512.8431">8586 9889 715 0,'0'1'299'16,"10"2"-151"-16,13-1-36 16,31 0-30-16,12-3-3 15,27-1-10-15,7-2-3 0,10 2-8 32,-3 2-8-32,-23 0-20 15,-12 0-6-15,-35 0-57 16,-9 0-71-16</inkml:trace>
  <inkml:trace contextRef="#ctx0" brushRef="#br0" timeOffset="9778.0375">8746 10040 561 0,'-2'3'340'0,"-4"-3"-98"0,20 0-69 15,12 0-33-15,15-5-79 16,11 2-11-16,17-1-23 16,6 1-8-16,10 1-12 15,-2 5 2-15,-19 0 4 16,-8 0 16-16,-20-5-128 15,-10-7-122-15</inkml:trace>
  <inkml:trace contextRef="#ctx0" brushRef="#br0" timeOffset="9949.8725">9335 9816 305 0,'6'0'180'0,"11"4"-3"15,0 7-9-15,11 7 20 16,2 6 2-16,-2 4 21 0,-3 3 2 15,-17-2-2-15,-9-4-8 16,-20-2-51-16,-6-4-33 16,-3-3-56-16,1-2-332 15</inkml:trace>
  <inkml:trace contextRef="#ctx0" brushRef="#br0" timeOffset="10637.2102">10157 9692 301 0,'9'8'202'0,"10"12"31"16,0 6-26-16,1 12 7 15,-5 4-19-15,-9 3-33 16,-6-1-26-16,-6-12-49 16,-1-3-23-16,5-15-19 15,2-6 2-15,8-20-4 16,-1-12-6-16,9-13-20 15,-1-8-12-15,6 6-6 16,3 5 14-16,-2 13 32 16,1 7 26-16,-5 10 22 15,-2 8-8-15,-5 12-16 16,0 6-22-16,-5 13-16 16,-3 5-7-16,-1 2-10 15,1-1-6-15,4-10 0 0,3-6-19 16,9-16-54-16</inkml:trace>
  <inkml:trace contextRef="#ctx0" brushRef="#br0" timeOffset="10879.3014">10762 9855 1117 0,'2'-1'438'0,"7"2"-258"16,6 3-44-16,24 1-8 0,6-2-13 16,15-4-49-16,7-2-24 15,-4-4-30-15,-2 0 13 16</inkml:trace>
  <inkml:trace contextRef="#ctx0" brushRef="#br0" timeOffset="11457.0964">11396 9736 1050 0,'9'10'437'0,"3"17"-249"16,2 9-23-16,-7 11-41 0,-4 0-19 16,-3-3-39-16,0-6-16 15,-2-18-19-15,4-4-3 16,4-19 5-16,2-10 0 16,5-19-7-16,3-9-8 15,4-5-23-15,0 3-3 16,8 11-3-16,-1 9 3 15,-3 14 16-15,-1 4 7 16,-6 13 4-16,-6 6 4 0,-7 8-6 16,-6 2-5-16,-5 6-2 15,1-2-2-15,4-9-2 16,8-3-2-16,1-16 1 16,5-4 2-16,3-13-3 15,-1-5 1-15,4 1-3 16,1 1-3-16,3 11 1 15,1 9 6-15,-4 10 12 16,-1 10 9-16,-9 8 3 16,-3-1-6-16,0 2-9 15,0-3-19-15,5-5-181 16</inkml:trace>
  <inkml:trace contextRef="#ctx0" brushRef="#br0" timeOffset="11909.914">12207 9962 832 0,'2'-12'500'0,"4"-7"-53"15,-5-7-222-15,5 0-57 16,-7-3-80-16,-3-1-23 0,-5 6-42 15,-12 1-15-15,-1 11-31 16,-3 8-12-16,-8 7-10 16,6 11 3-16,7 11 10 15,4 2 8-15,16 5 9 16,8 0 3-16,12-10 9 16,4-4 2-16,6-9 6 15,-3-9 4-15,-3-5 5 16,-3-3 3-16,-7-1 14 15,-3 2 6-15,-3 8-2 16,0 11 0-16,1 14-9 16,-1 5-5-16,-2 13-3 15,-3 1-4-15,-7-1-4 16,-1 0 3-16,-6-2 36 16,-1-1 12-16,-6-3 15 15,-4-1-2-15,-6-7-32 0,-7-8-7 16,1-12-10-16,2-10-11 15,11-20-89-15,14-4-2 16</inkml:trace>
  <inkml:trace contextRef="#ctx0" brushRef="#br0" timeOffset="12332.0687">12714 9858 1157 0,'12'2'455'0,"14"1"-308"0,10-1-25 16,25 0-43-16,5-3-22 15,9-6 3-15,-6 2-92 16</inkml:trace>
  <inkml:trace contextRef="#ctx0" brushRef="#br0" timeOffset="12519.5403">12751 9993 1192 0,'8'0'470'0,"23"1"-318"16,8-1-22-16,21 0-45 15,10 3-27-15,6 0-38 16,-1 3 7-16</inkml:trace>
  <inkml:trace contextRef="#ctx0" brushRef="#br0" timeOffset="12815.9562">13692 9711 1407 0,'-8'-8'585'0,"-22"-11"-363"0,2 9-73 15,-2 10-107-15,-3 7-31 16,3 16-32-16,-4 9-4 16,9 19 5-16,2 6 1 15,19 9 8-15,10-4 0 16,22-12 2-16,12-10 8 16,13-17 2-16,3-10 10 0,0-16 16 15,-4-11 5-15,-12-17 11 16,-6-7 50-16,-24-14 38 15,-10-1 11-15,-25-4-5 16,-11 4-55-16,-6 10-55 16,0 7 14-16,1 15 100 15</inkml:trace>
  <inkml:trace contextRef="#ctx0" brushRef="#br0" timeOffset="13331.4666">14500 9854 652 0,'-3'0'385'0,"6"0"18"15,14-2-241-15,25 0-73 16,17-4-20-16,29-1-25 15,16 3-15-15,8 4-12 16,-8 6 2-16,-31 0 4 16,-15 1-23-16,-28-2-86 15,-8-3-127-15</inkml:trace>
  <inkml:trace contextRef="#ctx0" brushRef="#br0" timeOffset="13706.3736">14608 9969 888 0,'0'2'381'0,"11"4"-180"16,1-4-71-16,22 3-53 16,11-4-10-16,16-1-24 15,12 1-8-15,10-1-9 16,-6-1-1-16,-10-6-14 15,-9-1-34-15,-21-6-55 16,-1 1-43-16,-14-1-64 16,-2-4 4-16,-9 1 25 15,-9-4 37-15,-6-2 64 16,-8-2 29-16,2 5 37 16,2 3 26-16,14 10 42 15,4 6 24-15,8 0 42 16,5 10 3-16,-2 7 16 15,1 8 2-15,-8 15 0 16,-8-1 3-16,-16 3-29 16,-13-4-22-16,-10-8-50 0,-5-3-28 15,-6-8-130-15</inkml:trace>
  <inkml:trace contextRef="#ctx0" brushRef="#br0" timeOffset="13956.4992">14521 9780 665 0,'-10'0'429'0,"-13"10"56"16,-2 12-210-16,1 15-82 15,5 10-23-15,17 10-44 16,10-7-35-16,26-2-30 16,11-9-15-16,15-16 36 15,5-5-99-15</inkml:trace>
  <inkml:trace contextRef="#ctx0" brushRef="#br0" timeOffset="14589.0803">15911 9781 863 0,'15'9'383'0,"12"15"-197"15,-2 7-17-15,-9 13-27 16,-7 4-18-16,-9-1-17 15,-8-7-11-15,-3-13-41 16,0-4-9-16,3-15-7 16,5-6 5-16,6-11-4 15,5-12-5-15,8-17-18 16,3-6-9-16,6-3-10 16,-5 1-3-16,5 11 5 15,2 7 7-15,-9 14 29 16,6 10 4-16,-7 15 3 15,-8 11-3-15,0 13-17 16,0 4 1-16,0 4-12 16,3 0-1-16,-3-10-4 15,-1-3-3-15,3-8-75 16,1-8-39-16</inkml:trace>
  <inkml:trace contextRef="#ctx0" brushRef="#br0" timeOffset="14792.1567">16483 9825 1071 0,'10'-3'418'0,"26"1"-275"16,9 2-61-16,1 0-30 15,9 2-14-15,-3 2-21 16,-7-2-9-16</inkml:trace>
  <inkml:trace contextRef="#ctx0" brushRef="#br0" timeOffset="14979.612">16539 9994 740 0,'0'3'447'16,"0"1"-11"-16,18 2-232 15,8 0-37-15,18-1-52 0,8 0-23 16,4-2 17-16,0-3-104 16</inkml:trace>
  <inkml:trace contextRef="#ctx0" brushRef="#br0" timeOffset="15564.9243">17103 9806 1108 0,'0'-1'479'0,"9"0"-272"0,2 9-52 15,7 15-87-15,1 8-23 16,-6 12-8-16,-3 0 4 0,-10-5 1 15,-4-2-1-15,0-14-12 16,0-7-3-16,3-11 18 16,1-5 2-16,6-15-7 15,0-9-4-15,4-13-23 16,3-7-6-16,7 2-6 16,3 1-6-16,5 13 15 15,0 11 5-15,-8 14 10 16,0 11 6-16,-6 14-16 15,-5 4-1-15,-2 4-2 16,-3 0-1-16,-4-9-3 16,0-5 1-16,1-10 2 15,7-12 4 1,-5 4 1-16,2-1 0 0,19-24-4 16,5-5-5-16,3-7-6 15,-15 15-3-15,2 12-9 0,-5 12-1 16,-5 11-1-16,4 13 1 15,-9 8 7-15,-4 2 1 16,4 6 2-16,-1-3-19 16,1-4 48-16</inkml:trace>
  <inkml:trace contextRef="#ctx0" brushRef="#br0" timeOffset="16041.454">17964 10051 726 0,'7'-4'388'0,"5"-5"-84"16,0 0-39-16,-3-3-67 16,-4-3-29-16,-1-1-46 15,-3-3-14-15,-2-15-32 16,-6 2-18-16,-6-2-33 15,-10 2-17-15,-8 18-29 16,-4 11-8-16,-6 16-5 16,5 7 4-16,11 13 11 15,5 2 2-15,17 0 3 16,6-4 2-16,17-8 7 16,10-9 4-16,11-6 4 15,3-6 2-15,-9-5 2 0,-8-2 1 16,-7-1-1-16,-4 3-4 15,-8 4-8-15,0 5 5 16,-7 7 2-16,2 10 1 16,-1 9 8-1,-2 6-11-15,1 8-1 16,-5-3 0-16,-6-1 5 16,1-1 17-16,-19-10 24 15,-7-5 19-15,-10-14 14 16,-11-10-10-16,6-11-21 15,4-7-15-15,10-12-73 0,13-2-124 16</inkml:trace>
  <inkml:trace contextRef="#ctx0" brushRef="#br0" timeOffset="16494.4725">15685 9382 770 0,'-1'25'331'0,"-1"18"-122"16,-3 45-159-16,4 25 9 15,-1 42 20-15,3 15-10 16,7 12-7-16,-4-10-5 16,2-32-29-16,-6-13-9 15,-4-44 22-15,2-16-55 0</inkml:trace>
  <inkml:trace contextRef="#ctx0" brushRef="#br0" timeOffset="16846.3449">15525 9379 1092 0,'30'0'357'0,"17"-5"-345"0,44 0-28 15,33 0 43-15,50-3 109 16,39 1 31-16,56 4 2 15,16 0-28-15,46-1-94 16,9 1-24-16,-14-3-12 16,-13 5-1-16,-80 4 1 15,-46 8-19-15,-72 6-93 16,-42 3-104-16</inkml:trace>
  <inkml:trace contextRef="#ctx0" brushRef="#br0" timeOffset="17221.0589">18520 9336 1060 0,'3'0'456'0,"2"6"-270"16,-5 21-80-16,1 44-105 15,-1 19-7-15,-1 42 35 16,3 19 5-16,3 19 6 16,-4 10 5-16,0-10-29 15,3-12 2-15,-4-22-2 16,6-14-9-16,2-26-142 16</inkml:trace>
  <inkml:trace contextRef="#ctx0" brushRef="#br0" timeOffset="17642.629">15690 10716 1375 0,'0'0'446'0,"10"0"-468"16,15 2-16-16,47-2 54 16,31 0 41-16,69-2 40 15,39-4 19-15,72 0-19 16,39-3-17-16,53-2-9 16,15-1-23-16,-8 3-27 15,-21 2-5-15,-86 7-50 16,-51-1-78-16</inkml:trace>
  <inkml:trace contextRef="#ctx0" brushRef="#br0" timeOffset="21008.8315">19446 10024 843 0,'-4'-21'422'0,"3"-21"-143"16,5-1-78-16,12 5-90 16,8 9-19-16,8 17-36 15,6 12-8-15,0 21-21 16,-4 13-16-16,-17 11 6 15,-15 2 10-15,-22-4 6 16,-17-2 3-16,-6-10-6 16,0-6-9-16,16-7-6 15,14-6-10-15,18-4-10 16,6-3 0-16,17-3-4 16,10-1 7-16,7-1 5 15,8 0-2-15,0 0 31 16,-9 2-82-16</inkml:trace>
  <inkml:trace contextRef="#ctx0" brushRef="#br0" timeOffset="21511.9759">19641 9752 1214 0,'-30'-8'521'16,"-35"-6"-293"-16,2 7-90 15,6 12-108-15,3 11-28 0,0 28-19 16,0 13-6-16,6 25 9 16,9 8 5-16,23 1 0 15,11 0 0-15,25-3-5 16,18-3-3-16,45-20 8 16,17-17 6-16,33-42 39 15,8-21 33-15,-17-40 73 16,-13-16 32-16,-49-15 36 15,-26-6-2-15,-41 2-41 16,-31-5-33-16,-33 10-71 16,-15 8-29-16,-6 26-64 15,14 21 238-15</inkml:trace>
  <inkml:trace contextRef="#ctx0" brushRef="#br0" timeOffset="23031.1578">1956 11235 1058 0,'-3'-3'465'16,"0"6"-268"-16,-1 12-65 16,4 31-82-16,5 17-26 15,3 23 4-15,5 6 0 16,5-1-8-16,-7-7 5 15,0-13-22-15,-1-13-42 16</inkml:trace>
  <inkml:trace contextRef="#ctx0" brushRef="#br0" timeOffset="23249.8553">2145 11231 1194 0,'-6'-1'531'0,"0"1"-273"16,5 14-102-16,2 27-106 16,12 16-17-16,6 19-7 15,-1 6-4-15,1-1-1 16,-3-5-1-16,-3-7-1 16,-1-7-12-16,-7-19-131 15,0-9-372-15</inkml:trace>
  <inkml:trace contextRef="#ctx0" brushRef="#br0" timeOffset="23374.4241">2040 11638 1126 0,'16'-2'398'16,"23"-4"-338"-16,19 4-27 15</inkml:trace>
  <inkml:trace contextRef="#ctx0" brushRef="#br0" timeOffset="23686.8495">3326 11670 982 0,'5'-16'371'0,"5"-24"-249"16,3-5-39-16,-5-2 11 16,1 2 13-16,-3 9 20 15,-5 8 7-15,2 25-33 16,-5 8-21-16,-1 30-49 15,3 10-28-15,7 15 0 16,4 6-1-16,6-3 4 16,-2-2-16-16,-4-13-299 15</inkml:trace>
  <inkml:trace contextRef="#ctx0" brushRef="#br0" timeOffset="24030.5189">3451 11228 1228 0,'-31'-12'515'0,"-34"-8"-315"15,1 7-78-15,1 17-104 16,3 16-32-16,7 31-33 16,4 14 0-16,19 28 9 15,9 8 3-15,16 11 40 16,12 2 20-16,12-6 17 15,14-6 18-15,30-29-6 16,15-20-9-16,33-35 8 16,2-21-5-16,8-37 3 15,-8-21 3-15,-18-36 6 16,-12-5 3-16,-40-7 5 16,-25 1 8-16,-59 3 8 15,-27 4-30-15,-30 18-20 16,-2 18-20-16,10 35-30 15,11 15-17-15</inkml:trace>
  <inkml:trace contextRef="#ctx0" brushRef="#br0" timeOffset="24506.6358">4467 11662 1269 0,'4'-3'473'0,"22"-2"-337"15,18 0-59-15,31-3-17 16,25-1-18-16,14 5-34 16,2 0-3-16,-7 4-14 15,-11 5-65-15,-17 0-169 16</inkml:trace>
  <inkml:trace contextRef="#ctx0" brushRef="#br0" timeOffset="24756.581">4513 11764 798 0,'3'0'365'0,"17"-2"-139"16,13-2-100-16,27-1-73 15,17 3-2-15,20 1-5 0,0 0-5 16,-1 1-6-16,-8-2 2 16,-16-4-34-16,-5-2-36 15,-19-5-135-15,-9-3-116 16</inkml:trace>
  <inkml:trace contextRef="#ctx0" brushRef="#br0" timeOffset="24928.4104">5271 11605 400 0,'-4'-8'279'16,"-4"-6"-3"-16,9 5-26 0,15 9-80 15,7 5-24-15,10 13-2 16,1 2-1-16,-7 10 6 16,-8 4 6-16,-18 4-6 15,-16 2-20-15,-26 1-40 16,-9-3-22-16,-12-12-98 15,6-9 309-15</inkml:trace>
  <inkml:trace contextRef="#ctx0" brushRef="#br0" timeOffset="25256.4701">4864 11089 902 0,'0'-4'442'0,"3"-2"-173"16,8 0-128-16,4-2-34 15,9 6-59-15,3 0-16 16,-4 4-18-16,-1 6-8 15,-13 7-10-15,-8 6 1 16,-17 8 4-16,-8 4 3 16,-3 3 7-16,3-5-1 0,15-9 0 15,12-8 6 1,20-12 2-16,10-2 0 0,16-2-2 16,1-1-5-16,1 2-12 15,-5 1-48-15,-12 0-283 16</inkml:trace>
  <inkml:trace contextRef="#ctx0" brushRef="#br0" timeOffset="25568.9043">5087 10859 1149 0,'-29'-9'536'15,"-26"-7"-206"-15,-5 14-186 16,0 6-34-16,-5 19-70 15,6 10-31-15,16 20-35 0,9 10-11 16,19 8 3-16,7 3 3 16,16 5 7-16,9 0 5 15,28-5 8-15,17-9 6 16,17-24 10-16,10-21 5 16,4-24 12-16,-5-23 3 15,-10-29 9-15,-5-8 8 16,-34-16 8-16,-17 0 35 15,-45-3 31-15,-22 4 3 0,-32 6-14 16,-5 10-43-16,15 24-45 16,8 13 304-16</inkml:trace>
  <inkml:trace contextRef="#ctx0" brushRef="#br0" timeOffset="28250.9274">6313 11662 947 0,'3'-10'428'0,"5"-12"-196"16,2-7-47-16,2-6-66 15,-2-12-11-15,-2-10-15 0,-2 1-4 16,-3 7-11-16,-1 14-10 16,3 27-40-16,-5 11-17 15,1 29-16-15,5 13-11 16,-6 16 9-16,5 2 4 16,3 0 3-16,-3-7 3 15,0-10-29-15,-1-4-60 16</inkml:trace>
  <inkml:trace contextRef="#ctx0" brushRef="#br0" timeOffset="28407.4168">6158 11795 1025 0,'17'-3'448'15,"14"-1"-203"-15,36 1-174 16,10 0-13-16,24 7-34 15,7 2-6-15,-3 9-453 16</inkml:trace>
  <inkml:trace contextRef="#ctx0" brushRef="#br0" timeOffset="28772.7973">6275 12045 1202 0,'6'-10'489'0,"6"-12"-292"0,23 0-122 16,9 4-24-16,13 5-28 16,2 11-11-16,-9 17-9 15,-7 6 5-15,-28 14 43 16,-16 7 21-16,-33-2 12 15,-8 5-1-15,-7-6-41 16,1-7-14-16,5-10-5 16,4-10 0-16,8-12-10 15,10-6-12-15,19-7-21 16,8 1-11-16,24-1-7 16,3 3 1-16,7 10 8 15,5 4 5-15,-1 10 13 0,1 3 6 16,2 2 93-16</inkml:trace>
  <inkml:trace contextRef="#ctx0" brushRef="#br0" timeOffset="29311.6189">6854 11634 976 0,'4'-2'422'0,"11"6"-207"16,0 6-53-16,-2 16-30 15,1 4 0-15,-11 7-18 16,-3-1-11-16,1-2-35 15,-5-5-19-15,0-16-14 16,4-7 4-16,0-17-3 16,7-10-4-16,3-14-14 15,3-3-17-15,2 1-9 0,-2-1-3 16,15 18-8-16,-1 5 0 16,-2 11 12-16,1 9 3 15,-7 11 14-15,-6 4 6 16,-9 10-3-16,-4 2 1 15,-7 2-3-15,-1 1-2 16,4-11-2-16,4-4 0 16,7-20-2-16,5-13-2 15,8-15-3-15,4-6-1 16,8-4-2 0,3 3 1-16,-1 8-3 15,3 8-2-15,-8 15-5 16,-7 8 2-16,-10 15 11 15,-9 4 5-15,-4 7 7 16,1 3 0-16,0 0 13 0,-1 2-11 16</inkml:trace>
  <inkml:trace contextRef="#ctx0" brushRef="#br0" timeOffset="29686.5069">7534 11611 901 0,'-3'0'509'16,"-3"-3"-26"-16,0 14-316 16,2 5-39-16,-1 14-43 15,2 7-16-15,3 8-28 16,3 0-9-16,9-4-14 15,4-1-2-15,11-19 3 16,6-12 2-16,7-16 12 16,-2-12 2-16,-3-12 2 15,-6-4-2-15,-11 1-5 16,-5-2-4-16,-12 8-9 16,0 7-7-16,-6 11 8 15,2 8-3-15,-1 12-1 16,0 6 4-16,4 13-15 0,0 4 0 15,4 2-3-15,7 3 0 16,-1-4-35-16,4-4-264 16</inkml:trace>
  <inkml:trace contextRef="#ctx0" brushRef="#br0" timeOffset="29889.5807">7914 11929 1120 0,'-3'3'558'15,"3"3"-147"-15,0 17-256 16,0 0-46-16,12 14-43 16,-3 2-18-16,-4-7-18 15,0 5-7-15,-3-10-19 16,-2-3-52-16,4-7-228 15</inkml:trace>
  <inkml:trace contextRef="#ctx0" brushRef="#br0" timeOffset="30170.7936">7879 11999 1230 0,'7'-8'568'15,"4"-7"-258"-15,10 1-171 0,8 6-56 16,7 8-64-16,1 1-15 15,-6 8-9-15,-6 5-3 16,-12 1 0-16,-7-1-1 16,-10 0 5-16,-4-3 4 15,0-2-1-15,1-5-11 16,11 1-13-16,5-2-4 16,6-2 2-16,6 3 8 15,-3 4 7-15,-2 3-1 0,-14 7 30 16,-7 1 21-16,-18 3 29 15,-7-4 8-15,-5-7 7 16,0-7 357-16</inkml:trace>
  <inkml:trace contextRef="#ctx0" brushRef="#br0" timeOffset="30514.4331">8045 11430 858 0,'-1'-13'462'0,"1"-15"-53"0,8 6-161 15,17 10-88-15,4 1-33 16,12 14-57-16,0 7-26 15,-6 13-9-15,-7 6-1 16,-21 5 6-16,-11 4 4 16,-26-1-4-16,-6 0-5 15,0-7-11-15,5-9-5 16,22-4-1-16,10-3-1 16,20-8 0-16,12 3-2 15,13-9-5-15,3-3 0 0,2 4-17 16,-1-1 167-16</inkml:trace>
  <inkml:trace contextRef="#ctx0" brushRef="#br0" timeOffset="30983.4796">8797 11734 873 0,'9'-6'449'16,"11"-3"-144"-16,10 2-135 15,12 2-40-15,15 4-71 16,6 1-23-16,-1 1-28 16,-7 2-47-16</inkml:trace>
  <inkml:trace contextRef="#ctx0" brushRef="#br0" timeOffset="31170.7325">8838 11845 532 0,'5'8'345'16,"2"0"60"-16,8 0-98 15,16-6-61-15,9-1-20 16,21 2-70-16,7-3-33 15,2 3-50-15,-9-2 33 16,-21-2-88-16</inkml:trace>
  <inkml:trace contextRef="#ctx0" brushRef="#br0" timeOffset="32842.0184">9901 11396 1009 0,'-3'-3'477'0,"2"3"-223"16,-2 10-69-16,1 32-112 0,2 13-31 15,-4 19 7-15,4 11-3 16,2-1 5-16,-1-3-2 16,7-17-18-16,-4-14-6 15,2-29-29-15,-1-16-43 16,-2-20-101-16,1-11-55 16,-5-20-23-16,-4-4 25 15,-7-13 96-15,0 1 49 0,-2-3 80 16,2 4 33-16,12 7 37 15,0 5 13-15,10 11-25 16,1 5-1-16,15 14-30 16,9 8-14-16,19 9-14 15,11 4-18-15,8 5-4 16,2 0-13-16</inkml:trace>
  <inkml:trace contextRef="#ctx0" brushRef="#br0" timeOffset="33045.0833">9922 11684 1116 0,'5'0'466'0,"18"0"-280"0,9-3-39 16,24 2-53-16,10 1-40 15,4 0-34-15,0 4-39 16</inkml:trace>
  <inkml:trace contextRef="#ctx0" brushRef="#br0" timeOffset="33466.6809">10551 11540 825 0,'0'1'493'15,"-3"3"-12"-15,-2 5-231 0,-2 14-125 16,-4 4-28 0,-5 12-31-16,-2 8-13 0,1 0-19 15,3 1-9-15,9-11-11 16,0-10-3-16,6-18 3 16,5-10 2-16,3-24-3 15,5-5-2-15,1-13-4 16,-1-6 0-16,0-5 3 15,-3-1 1-15,-1 2-5 16,1 9-4-16,-1 16-6 16,-3 6-16-16,5 22-25 15,3 10-4-15,7 20 2 16,6 6 12-16,2 9 28 16,1 1 5-16,-4-2 3 0,-7 1 0 15,-3-3 1-15,-6 1 1 16,1-1 0-16,1-4 2 15,-8-7 3-15,-3-8 0 16,-13-11 4-16,-8-2 4 16,-19-13 1-16,-12 2 1 15,-17-9-7-15,-3 1-3 16,9-2-59-16,12-1-60 16</inkml:trace>
  <inkml:trace contextRef="#ctx0" brushRef="#br0" timeOffset="33685.5622">10845 11656 1274 0,'12'-5'532'0,"16"5"-296"16,8 5-64-16,14 13-70 15,3 8-24-15,-3 8-45 16,-3 3-10-16,-14 1 47 16,-2-2-83-16,-10-13-36 15</inkml:trace>
  <inkml:trace contextRef="#ctx0" brushRef="#br0" timeOffset="33857.1988">11238 11616 1571 0,'-12'10'643'16,"-22"15"-390"-16,-11 5-73 16,-9 10-88-16,-1 4-27 15,4-2-14-15,17 0 180 16</inkml:trace>
  <inkml:trace contextRef="#ctx0" brushRef="#br0" timeOffset="34287.0473">11626 11792 1026 0,'13'-4'501'0,"22"-2"-162"0,9 4-109 0,17 0-107 16,6-1-43-16,5 0-83 15</inkml:trace>
  <inkml:trace contextRef="#ctx0" brushRef="#br0" timeOffset="34630.6991">12258 11646 948 0,'-3'0'391'16,"2"4"-198"-16,0 8-118 15,1 8-19-15,5 9 4 16,2 1-7-16,-1 1-12 16,5-2-2-16,11-10-1 15,2-5 0-15,12-15 13 0,-2-9 2 16,-3-13-2-16,-2-5-2 15,-7-7-15-15,-3 1-5 16,-8-2-6-16,-5 3-4 16,-6 8 4-16,-2 6-4 15,-2 16-21-15,2 7-6 16,2 16-11-16,0 7-1 16,3 7 15-16,2 3 4 15,-1 2-18-15,-1-4-86 0</inkml:trace>
  <inkml:trace contextRef="#ctx0" brushRef="#br0" timeOffset="34865.0189">12300 11283 1255 0,'-1'2'514'16,"-6"11"-282"-16,5 24-155 15,1 21-31-15,-2 23 0 16,3 9-11-16,0 11-1 16,5 4-8-16,0 2-11 15,-1-6 0-15,3-17-2 16,0-14 16-16,0-21-93 0,-1-8-22 16</inkml:trace>
  <inkml:trace contextRef="#ctx0" brushRef="#br0" timeOffset="35266.6066">12597 11775 1315 0,'6'3'527'0,"3"9"-334"0,2 10-66 16,-1 16-54-16,-4 5-18 16,5 4-25-16,-4-4-6 15,-3-10-4-15,-2-6 0 16,0-13 19-16,-1-7-34 16,7-11-50-16,-1-9-26 0,9-4-49 15,-1-6 30-15,1-5 46 16,2 7 22-16,-12-5 27 15,0 10 2-15,-13 7 9 16,-6 3 8-16,-2 8 15 16,-1 4 5-16,1 7 13 15,4-1-8-15,5 3-8 16,7 2 0-16,12-2-5 16,4-4 0-16,14 0-4 15,4-6-5-15,6 0-27 16,0-5 404-16</inkml:trace>
  <inkml:trace contextRef="#ctx0" brushRef="#br0" timeOffset="36109.757">13134 11626 860 0,'8'-3'415'15,"5"6"-177"-15,-3 7-71 16,-1 18-85-16,-16 3-22 16,6 16 1-16,0 1-5 0,-5-1-16 15,13 1-4-15,-6-23-6 16,-4-10 10-16,11-23 10 16,-1-15-3-16,3-18-7 15,9-8-15-15,0-2-15 16,-2 4-2-16,9 14-1 15,-4 4 6-15,-6 17 3 16,3 8 3-16,-5 12-2 16,0 10-5-16,-3 8-5 15,-5 5 1-15,-4-1 3 16,-2-3-3-16,1-3 4 16,3-8-1-16,9-13 1 15,2-6 5-15,6-16 2 16,0-5 1-16,3-5-5 15,0 0-4-15,-1 4-7 16,-2 8-4-16,-3 9-11 16,-4 7 0-16,-7 9 7 0,0 4 0 15,-6 12 10-15,5 3 2 16,-4 4-5-16,-1 4 2 16,2-4-3-16,-2 1-66 15</inkml:trace>
  <inkml:trace contextRef="#ctx0" brushRef="#br0" timeOffset="36641.0756">13954 11856 612 0,'4'-7'405'0,"9"-9"24"16,-1-2-130-16,0-4-114 15,-2 0-37-15,-6-5-56 16,-4 2-23-16,-9-3-22 16,-8 3-5-16,-10 8-22 15,-8 4-13-15,-3 18-21 16,-2 5-14-16,1 13-4 15,8 5 4-15,14 6 9 0,12 5 5 16,20-1 9-16,5-4 3 16,13-12 5-16,0-8 4 15,2-14 6-15,-2-6 1 16,-5-10 3-16,-1-3-1 16,-7-1-1-16,-4 0-3 15,-4 8-9-15,-4 5-9 16,-2 14 2-16,-4 8 1 15,-1 12 4-15,0 12 7 16,-2 12-5-16,-1 3-2 0,-8 4 5 16,-5-5 25-16,-9-1 18 15,-5-4 10-15,-5-7 7 16,-1-6-21-16,3-15 3 16,-1-12 2-16,7-16-3 15,0-13-14-15,11-10 69 16,5-1-786-16</inkml:trace>
  <inkml:trace contextRef="#ctx0" brushRef="#br0" timeOffset="41505.0277">14464 11449 1034 0,'-7'6'456'0,"-7"15"-223"15,-1 11-89-15,-4 22-79 16,0 8-16-16,2 5-22 16,3-1-4-16,7-10-1 15,3-9-3-15,10-21 5 16,0-11 7-16,5-25 8 15,3-12 3-15,-3-20-1 16,3-8-4-16,-8-12-7 16,1 1-3-16,-4 1-12 15,2 6-8-15,4 18-15 16,-2 9-4-16,0 16-23 16,0 9-7-16,5 14-4 15,6 7-2-15,13 18 16 16,2 2 7-16,9 9 10 15,3 0 8-15,2 0 9 16,3 3 31-16,-5-7-52 0,-9-3-1 16,-17-9-4-16,-12-6-28 15,-19-6 56-15,-11-4 3 16,-19-5 14-16,-7-5 3 16,-6-5 0-16,-1-1-3 15,8-3-30-15,4-1-95 16</inkml:trace>
  <inkml:trace contextRef="#ctx0" brushRef="#br0" timeOffset="41739.7314">14901 11669 1344 0,'9'7'551'16,"8"1"-315"-16,16 19-159 15,4 5-19-15,3 11-24 16,-2 3-7-16,-4 0-16 16,-4-3-73-16</inkml:trace>
  <inkml:trace contextRef="#ctx0" brushRef="#br0" timeOffset="41891.6622">15172 11642 1176 0,'-14'7'549'16,"-26"11"-209"0,-4 13-82-16,-14 19-109 15,0 9-35-15,3 5-44 16,7 1 134-16</inkml:trace>
  <inkml:trace contextRef="#ctx0" brushRef="#br0" timeOffset="69937.0996">16066 11667 622 0,'10'1'334'0,"8"0"-94"0,32 2-62 15,17-1 1-15,39 1-75 16,13-1-32-16,20 2-41 15,4 2-9-15,-22 0-22 16,-9 2-30-16,-44-1-68 16,-18-3-96-16</inkml:trace>
  <inkml:trace contextRef="#ctx0" brushRef="#br0" timeOffset="70155.5296">16173 11820 888 0,'2'3'342'0,"12"-1"-215"0,22-2-17 15,37 2 24-15,17-1-10 16,24 2-22-16,11 0-14 16,2-2-32-16,-5-3-14 15,-22-5-34-15,-19-3-21 16,-31-1-87-16,-18 0-35 15,-23 4-241-15</inkml:trace>
  <inkml:trace contextRef="#ctx0" brushRef="#br0" timeOffset="70437.1221">16996 11675 903 0,'24'14'395'15,"13"9"-195"-15,2 10-46 16,-2 2 4-16,-22 3 22 15,-15-1 1-15,-15 0-2 16,-13-1-21-16,-12-10-52 16,7-1-29-16,-4-13-72 15,7-4-284-15</inkml:trace>
  <inkml:trace contextRef="#ctx0" brushRef="#br0" timeOffset="72204.7604">1995 13403 996 0,'-13'6'435'15,"-8"3"-195"-15,26 0-129 16,15 2-19-16,37-4-15 0,18-1-15 15,32-6-25-15,12-6-12 16,-2 0-11-16,-2 0-2 16,-17 5-18-16,-15 1-51 15,-14 1-190-15</inkml:trace>
  <inkml:trace contextRef="#ctx0" brushRef="#br0" timeOffset="72424.9084">2105 13547 935 0,'-9'-3'411'0,"-13"-4"-198"0,22 8-121 16,15 0-4-16,33 5-21 15,17 3-16-15,32-5 5 16,3-1-14-16,3-3-19 15,1-1 4-15,-22-9-97 16,-2-4-100-16</inkml:trace>
  <inkml:trace contextRef="#ctx0" brushRef="#br0" timeOffset="72565.5419">2817 13335 1033 0,'14'12'428'0,"11"9"-233"16,15 11-49-16,1 0 23 15,-14 0 10-15,-11 1-12 16,-19-1-32-16,-12 2-20 16,-16-2-66-16,-5-6 108 15</inkml:trace>
  <inkml:trace contextRef="#ctx0" brushRef="#br0" timeOffset="73174.7194">3777 13298 1120 0,'24'0'435'15,"21"3"-296"-15,-5 12-30 16,-19 24-14-16,-16 10-7 0,-17 16-19 16,-6 2-7-16,2-6-25 15,7-5-12-15,12-16-12 16,16-7-2-16,9-20 1 15,2-10 0-15,7-14 3 16,-4-10 4-16,1-9 3 16,0-3 1-16,-10-8-2 15,-1 2-3-15,-10-3-6 16,-8 3-3-16,-4 12-3 16,-2 5-5-16,-7 18 1 15,0 10 1-15,-3 12 5 16,3 9 3-16,1 9-4 15,7 1-2-15,7 4-3 16,2-4 1-16,6 1 67 16,0-1-117-16</inkml:trace>
  <inkml:trace contextRef="#ctx0" brushRef="#br0" timeOffset="73377.7966">4408 13755 1210 0,'-8'19'532'0,"-2"15"-285"0,6 10-111 15,2 4-15-15,7-3-69 16,-1-6-21-16,6-11-35 16,-3-7-67-16,-1-16-289 15</inkml:trace>
  <inkml:trace contextRef="#ctx0" brushRef="#br0" timeOffset="73690.2584">4340 13768 988 0,'9'-11'481'16,"12"-5"-169"-16,9-6-165 15,7 4-26-15,6 4-70 16,-6 5-26-16,-1 11-24 15,-7 3-3-15,-13 7-5 16,-7 3 1-16,-16 5 31 0,-8 1 9 16,-8 4 12-16,1 0 3 15,0-5-27-15,6-2-4 16,8-8-18-16,8-4-2 16,8 0-10-16,5-2-2 15,9 4 7-15,-4 2 3 16,2 7 3-16,-4 4-5 15,-17 5 38-15,-7-2 12 16,-13 0 12-16,-8-3 13 0,-4-11-99 16,1-10 170-16</inkml:trace>
  <inkml:trace contextRef="#ctx0" brushRef="#br0" timeOffset="75891.0821">4601 13157 882 0,'-2'-5'452'0,"2"-5"-137"15,5-2-80-15,14-1-118 16,10 4-50-16,15 1-58 15,7 3-9-15,-3 11-7 16,-5 3 7-16,-22 12 26 16,-21 6 14-16,-25 8 20 15,-16 6-2-15,-3-2-13 16,9-3-9-16,20-13-15 16,15-7-5-16,20-10-6 0,9-9-4 15,20-5 1-15,10-2-2 16,0 1 267-16</inkml:trace>
  <inkml:trace contextRef="#ctx0" brushRef="#br0" timeOffset="76172.6635">5334 13549 1126 0,'21'6'479'0,"27"6"-261"16,4-5-71-16,8-1-71 15,-1-2-22-15,1-4-38 16,-2 0-78-16</inkml:trace>
  <inkml:trace contextRef="#ctx0" brushRef="#br0" timeOffset="76359.7243">5381 13753 1199 0,'24'0'551'0,"21"0"-267"15,16 0-110-15,5-2-34 16,-1 2-72-16,-7 3-3 16,-18 0-97-16</inkml:trace>
  <inkml:trace contextRef="#ctx0" brushRef="#br0" timeOffset="78015.5798">6328 13735 1243 0,'29'-4'442'0,"66"-8"-356"16,42 4-86-16,89 7-8 15,48 1 1-15,65 6 0 16,28 3 2-16,38 4 2 16,11 2 1-16,28 1 29 15,5 1 4-15,5-3 46 16,3-4 38-16,-49-2 2 16,2-3 1-16,-42-4-38 15,-43 3-36-15,-28-1-24 16,-59 3-5-16</inkml:trace>
  <inkml:trace contextRef="#ctx0" brushRef="#br0" timeOffset="79338.5227">6934 13208 378 0,'-13'0'276'0,"-23"-7"34"15,1-3 18-15,-6-7-32 16,4-9-43-16,15-4-84 15,5-2-39-15,18-6-70 16,15 1-30-16,21 3-24 16,9 1-6-16,12 21-12 15,7 11-3-15,1 22-3 16,-3 11 5-16,-25 8 3 16,-20 6 4-16,-43 12 6 15,-18 2 2-15,-23 10 12 16,-2-1 4-16,2-19-13 15,9-10-14-15,24-25-15 16,11-9-9-16,33-13-1 16,17-3 23-16,20-1 22 15,8 0 10-15,14 6 14 16,-2 3-10-16,5 4 36 16,-2 3-75-16</inkml:trace>
  <inkml:trace contextRef="#ctx0" brushRef="#br0" timeOffset="79580.8149">7424 12981 1312 0,'-5'-1'566'16,"-3"-1"-310"-16,5 18-125 15,1 13-40-15,5 18-43 16,1 8-10-16,0 10-21 0,-2 8 1 15,7-3 2-15,-4-8 4 16,-3-18-47-16,4-14-63 16,-4-21-143-16,1-9-114 15</inkml:trace>
  <inkml:trace contextRef="#ctx0" brushRef="#br0" timeOffset="79706.1147">7344 13048 861 0,'6'-22'449'16,"3"-23"-116"-16,4 6-62 0,3 16-115 15,6 6-52-15,11 12-77 16,9 6-16-16,15 5-12 16,1 1 1-16,10 2-10 15,1-1-73-15</inkml:trace>
  <inkml:trace contextRef="#ctx0" brushRef="#br0" timeOffset="79924.4801">7418 13263 1116 0,'1'-2'518'0,"23"-1"-186"0,12 1-162 16,27 1-96-16,13 1-20 15,-1 2-23-15,-7 5-62 16</inkml:trace>
  <inkml:trace contextRef="#ctx0" brushRef="#br0" timeOffset="80384.6174">8080 13053 1190 0,'-6'6'488'0,"-6"13"-288"16,0 5-44-16,-4 14-37 15,1 9-17-15,-2 7-38 16,1 2-13 0,8-4-16-16,0-9-7 15,8-19-1-15,4-13 3 16,0-17 1-16,2-14-3 15,2-17-4-15,-2-9-6 16,2-12-10-16,2 2-4 16,4 2-5-16,1 6-5 15,3 14-5-15,0 6-1 16,-3 15-17-16,2 11-9 16,0 15-4-16,-2 9 1 0,7 11 15 15,1 5 11-15,7 1 10 16,3 2 3-16,-2 0 5 15,-1 0 3-15,-8-5 3 16,-5-1-1-16,-8-7-3 16,-9-8 1-16,-9-3 1 15,-8-1 3-15,-16-9 2 16,-5 5 1-16,-16-4-3 16,-5-2-2-16,3 3-3 15,0-7 13-15,24-2-83 16,14-4-67-16</inkml:trace>
  <inkml:trace contextRef="#ctx0" brushRef="#br0" timeOffset="80602.9107">8514 13233 1027 0,'4'-3'477'16,"11"1"-196"-16,5 3-115 16,20 15-92-16,3 5-13 15,2 11-18-15,-3 6-10 0,-18 3-11 16,-4 3 11-16,-10-12-111 16,-3-5-98-16</inkml:trace>
  <inkml:trace contextRef="#ctx0" brushRef="#br0" timeOffset="80735.6397">8806 13251 1059 0,'-13'0'588'15,"-10"1"-139"-15,-14 15-185 0,-13 12-75 16,-5 14-101-16,6 7-33 16,12-2-93-16,13-4 288 15</inkml:trace>
  <inkml:trace contextRef="#ctx0" brushRef="#br0" timeOffset="81750.6351">9063 13271 1184 0,'-5'2'529'15,"-5"1"-250"-15,16 6-155 16,15-1-36-16,29 2-45 0,14-1-10 16,19-4-22-16,7-1-70 15</inkml:trace>
  <inkml:trace contextRef="#ctx0" brushRef="#br0" timeOffset="82172.5887">9932 13275 760 0,'-22'-9'455'15,"-9"-4"-88"-15,4-13-127 16,12-3-57-16,15-12-96 16,5-7-42-16,23-2-46 15,2 1-7-15,18 19-7 16,8 13 4-16,1 26 11 15,-4 12 0-15,-20 17 40 16,-19 3 21-16,-33 12 26 16,-18 4 4-16,-26 7-32 15,-9 2-17-15,8-6-14 0,5-9 17 16,20-23-64-16,11-17-14 16,13-14-14-16,6-9-27 15,9-2 42-15,13 6 9 16,10 8 12-16,5 4 5 15,19 11 14-15,-2 2 4 16,6 1 23-16,5 0-15 16</inkml:trace>
  <inkml:trace contextRef="#ctx0" brushRef="#br0" timeOffset="82547.3154">10345 13237 757 0,'0'5'336'0,"-8"8"-132"16,8 7-46-16,3 10-7 15,0 4-17-15,11 0-40 16,-2-4-14-16,4-9-18 15,6-4-6-15,0-12 5 16,1-9-2-16,3-15-7 16,-1-10-7-16,3-11-14 0,-3-4-6 15,-8 1-8 1,-2 5-3-16,-9 12-7 16,-5 7-5-16,-2 17-5 0,-4 5-4 15,1 18-4-15,2 7 1 16,0 11 1-16,1 6 4 15,1 5 0-15,0-1-42 16,-2-7-167-16</inkml:trace>
  <inkml:trace contextRef="#ctx0" brushRef="#br0" timeOffset="82766.0201">10399 13050 729 0,'-7'-2'473'0,"-8"-4"34"16,6 10-265-16,1 15-132 15,1 7-37-15,5 29-33 16,-2 5-8-16,7 25-10 16,1 9 0-16,2-8-2 15,2-4 4-15,0-27-43 16,3-11-53-16</inkml:trace>
  <inkml:trace contextRef="#ctx0" brushRef="#br0" timeOffset="83234.8101">10732 13404 939 0,'4'-3'459'0,"9"2"-161"16,-7 3-99-16,3 18-78 15,-3 5-26-15,-6 10-23 16,0 3-18-16,-5-6-22 15,2-1-3-15,-5-4-5 16,4-9-12-16,3-6-27 16,1-7-22-16,4-12-69 15,4-4-11-15,6-9-5 16,3-4 7-16,9-6 37 16,1 5 21-16,0 6 27 15,-11 1 11-15,-8 13 60 16,-14-2 22-16,-10 8 35 0,-5 4 14 15,-4 5-29 1,3 2-14-16,9-4-37 0,10 9-17 16,11-3 6-16,9 3-1 15,12-2 10-15,6-5 5 16,5-1-6-16,-2-4-8 16,-8-3-489-16</inkml:trace>
  <inkml:trace contextRef="#ctx0" brushRef="#br0" timeOffset="85101.8599">11070 13205 647 0,'7'-1'367'0,"13"0"-60"0,-1 4-123 16,0 14-96-16,-3 6-22 16,-9 14-12-16,-4 3-3 15,-6-1-6-15,2-4-4 32,1-13-7-32,0-9 0 0,9-19-2 0,1-12-3 15,5-18-7-15,3-3-7 16,2 1-7-16,1 4-4 15,0 13 31-15,2 9 7 0,-2 14 10 16,-4 5 13-16,-4 13-20 16,-7 4-6-16,-3 5-3 15,-6 2-10-15,2 1-4 16,-1-8 2-16,2-9-3 16,9-4-6-16,6-23-16 15,6-8-7-15,7-14-3 16,0 0 0-16,5 5 8 15,-1 8-2-15,-5 14-3 16,-3 6 7-16,-12 12 11 16,-2 10 8-16,-10 9 8 15,0 4-4-15,-6-2 3 16,2-3-42-16</inkml:trace>
  <inkml:trace contextRef="#ctx0" brushRef="#br0" timeOffset="85601.4747">11942 13406 621 0,'4'-7'315'0,"6"-7"-78"15,0-1-23-15,-2-6-18 16,-1-2-11-16,-5-1-35 16,-4-2-13-16,-10 3-20 15,-7 4-7-15,-13 7-18 16,-7 8-25-16,5 12-54 15,-2 6-17-15,13 11-21 16,7 4-1-16,9 5 7 16,8 1 5-16,15-5 8 15,5-7 2-15,10-15 1 16,3-7-6-16,-6-7 1 16,-1-4 1-16,-10 3-4 0,-2 6 0 15,-7 10-7-15,3 5-2 16,-3 14 4-16,0 6 5 15,-2 3 10-15,-8 2 4 16,-9-1 17-16,-8-6 13 16,-10-9 13-16,-6-6 3 15,-4-13-4-15,-2-4-3 16,10-13-54-16,8-8-52 0</inkml:trace>
  <inkml:trace contextRef="#ctx0" brushRef="#br0" timeOffset="86171.7464">12413 12937 1070 0,'-2'-4'542'16,"-5"-5"-183"-16,-2 18-206 16,-2 12-65-16,-4 19-57 0,-1 8-6 15,-6 12 4-15,-2 3 0 16,3-2-9-16,2-4-2 15,14-13 4-15,6-7 3 16,1-21 4-16,2-10 4 16,2-16-3-16,2-13-4 15,10-17-11-15,1-9-10 16,3-16-13-16,-4-5-2 0,2-10-4 16,2 5 2-16,-5 13 6 15,-3 16 0-15,-8 28-4 16,-6 12 1-16,0 28-5 15,1 10-6-15,11 21 1 16,12 8 0-16,15 5 8 16,7-2 8-16,7-3 10 15,-1 1 5-15,-10-13-11 16,-7-4-3-16,-17-18-3 31,-3-9-3-31,-17-11 12 0,-9-6 2 16,-17-7-3-16,-12-1-3 0,-19-3-3 15,-5 2-1-15,-1 5-46 16,4 1-57-16</inkml:trace>
  <inkml:trace contextRef="#ctx0" brushRef="#br0" timeOffset="86390.4404">12866 13114 1408 0,'15'-4'550'0,"25"9"-357"16,4 7-107-16,10 16-34 16,-7 8-9-16,-15 3-14 15,-8 4-3-15,-16 0-55 16,-2-2-64-16</inkml:trace>
  <inkml:trace contextRef="#ctx0" brushRef="#br0" timeOffset="86515.4096">13188 13106 1191 0,'-13'0'627'16,"-24"7"-145"-16,-4 8-187 15,-10 15-144-15,-6 4-52 0,0 8-61 16,4 3-2-16</inkml:trace>
  <inkml:trace contextRef="#ctx0" brushRef="#br0" timeOffset="86999.6831">12417 13838 1018 0,'-1'-1'468'0,"5"-2"-187"16,15 3-89-16,29 2-56 15,14 0-12-15,34 1-33 16,10 1-20-16,0 0-31 16,-4 1-6-16,-26-2-66 15,-20 0-60-15</inkml:trace>
  <inkml:trace contextRef="#ctx0" brushRef="#br0" timeOffset="88036.0567">9649 14222 786 0,'8'1'356'0,"9"8"-118"16,0 10-117-16,1 20-18 15,-6 8 19-15,-6 8-3 0,-6 1-12 16,0-10-30-16,-3-9-19 16,3-21-5-16,1-6-3 15,2-25-10-15,2-15-5 16,1-11-20-16,5-12-5 15,8 2-5-15,0 6-6 16,8 14 10-16,-3 8-2 16,-4 22-1-16,4 10 2 15,-6 23-9-15,-3 7 2 0,-4 11 9 16,-9-2 5-16,-6-6 7 16,0-11-15-16,1-19-28 15,5-7-7-15,9-23-20 16,6-10 9-16,15-19 21 15,3-7 2-15,9 4 10 16,1 10-2-16,-8 19 19 16,-4 14 8-16,-12 19 27 15,-8 10 23-15,-13 16 12 16,0 7 3-16,-8 5-13 16,-5-6-16-16,5-8-23 15,-4-8-9-15,12-11-8 16,3 0 0-16,-2-16-22 15,4 4 79-15</inkml:trace>
  <inkml:trace contextRef="#ctx0" brushRef="#br0" timeOffset="90168.3674">14081 13626 1005 0,'17'-3'358'0,"10"-2"-263"15,38-2-118-15,19 0 5 16,29 0 29-16,8 6 5 15,4 2 10-15,-8 4 2 16,-15 3-104-16,-14-3-114 0</inkml:trace>
  <inkml:trace contextRef="#ctx0" brushRef="#br0" timeOffset="90402.6876">14238 13754 785 0,'-1'-1'364'0,"5"-1"-146"16,13 2-75-16,24 0-62 15,16 3-17-15,26 1-26 16,6 2-17-16,-3-4-11 0,1 0 37 15,-13-2-173-15</inkml:trace>
  <inkml:trace contextRef="#ctx0" brushRef="#br0" timeOffset="90581.8427">14939 13568 1483 0,'7'4'521'16,"13"6"-444"-16,5 7-33 0,2 9 14 15,0 2 4-15,-15 4-5 16,-9 1 0-16,-21 3-13 16,-13-4-3-16,-11-4-9 15,-3-8 71-15</inkml:trace>
  <inkml:trace contextRef="#ctx0" brushRef="#br0" timeOffset="91237.7375">1949 15673 1271 0,'20'3'436'0,"35"2"-388"0,15 0-27 0,29 3 12 16,13-1-7-16,8 2-11 16,-4-1 5-16,-17-5-245 15</inkml:trace>
  <inkml:trace contextRef="#ctx0" brushRef="#br0" timeOffset="91433.8124">2009 15986 1069 0,'5'-6'425'16,"8"-3"-241"-16,26-2-128 15,18 1-10-15,29 2-10 16,15 2-11-16,3 1-14 16,-9 0 19-16,-6-4-489 15</inkml:trace>
  <inkml:trace contextRef="#ctx0" brushRef="#br0" timeOffset="91605.635">2729 15657 1356 0,'12'8'479'0,"15"16"-376"16,7 5-15-16,-10 17 36 15,-6 11 3-15,-27 5-35 16,-16-2-7-16,-14-7-33 16,-4-15-556-16</inkml:trace>
  <inkml:trace contextRef="#ctx0" brushRef="#br0" timeOffset="92199.2556">3473 15739 862 0,'22'-14'459'0,"8"-14"-135"16,5 15-138-16,2 11-41 16,-6 21-62-16,1 13-17 15,-14 25-18-15,-10 6-8 16,-10 2-11-16,-2-4-4 15,3-16-8-15,2-13-4 16,15-23 3-16,3-6 4 16,10-22 4-16,3-10 3 15,1-6-3-15,0-12-6 0,-10-2-23 16,-5-3-7-16,-7 2-8 16,-1 10 2-16,-5 12 10 15,-5 13-3-15,-4 19 4 16,-7 9 2-16,1 18 7 15,3 8 8-15,7 10-3 16,4 3-1-16,7-2-5 16,3-5 2-16,4-12-70 15,-1-2-89-15</inkml:trace>
  <inkml:trace contextRef="#ctx0" brushRef="#br0" timeOffset="92387.097">4068 16023 1011 0,'0'12'444'0,"0"17"-203"0,3 2-76 15,-3 8-50-15,1 4-24 16,2-4-37-16,-1-2-14 16,5-14-27-16,-5-11-53 15,-1-13-116-15,-1-9-62 16,-1-10-233-16</inkml:trace>
  <inkml:trace contextRef="#ctx0" brushRef="#br0" timeOffset="92658.1714">4048 16035 565 0,'7'-3'374'0,"3"-8"-24"15,10 2-79-15,4 5-124 16,4 1-55-16,5 10-51 16,-5 0-18-16,-5 5-16 15,-7-1-1-15,-12 1 7 16,-4-1 3-16,-11 0 5 15,1 0 4-15,3-6-2 16,5-5-11-16,7-5-12 16,10-3-6-16,11 0-8 15,3 6 6-15,2 5-3 16,-5 5 13-16,-11 10 53 16,-7 5 39-16,-19 11 55 15,-16 4-3-15,-19-3-34 16,-9-6-31-16,2-16-71 15,9-6-65-15,20-10-352 16</inkml:trace>
  <inkml:trace contextRef="#ctx0" brushRef="#br0" timeOffset="94904.4773">4797 15870 356 0,'3'-8'233'16,"0"-2"-42"-16,6-11 29 15,2-2 8-15,7-3-32 16,5-3-19-16,3 3-25 15,1 5-22-15,0 15-55 0,-6 12-26 16,-4 20-38-16,-2 12-3 16,1 12 8-16,0-4 6 15,4-10 1-15,4-12 2 16,8-27 14-16,6-15 2 16,3-20 9-16,-8-10 2 15,-17-2-9-15,-8 4-6 0,-16 15-22 16,-6 12-22-16,-5 22-32 15,-4 10-61-15</inkml:trace>
  <inkml:trace contextRef="#ctx0" brushRef="#br0" timeOffset="95113.0111">4773 16111 1111 0,'0'0'496'0,"12"1"-197"16,15-3-91-16,31 2-65 0,7-7-30 15,25 2-65-15,3-1-18 16,-7 0-14-16,-5 6-51 16,-28-3-519-16</inkml:trace>
  <inkml:trace contextRef="#ctx0" brushRef="#br0" timeOffset="98379.7423">5802 15868 695 0,'3'-3'377'0,"3"-9"-39"15,4-3-158-15,9-13-61 16,-2-4 4-16,3-9 6 15,-1 3 0-15,-7 5-6 16,1 9-7-16,-4 21-50 16,-4 5-19-16,-2 28-34 15,-3 11-13-15,0 27 2 0,0 9 2 16,1 1 0-16,2 0 3 16,1-20 4-16,0-10 0 15,3-21-105-15,-2-16-66 16</inkml:trace>
  <inkml:trace contextRef="#ctx0" brushRef="#br0" timeOffset="98536.3564">6162 16122 1296 0,'0'0'622'16,"3"0"-158"-16,4-3-379 15,-7 3 27-15,0 0 160 16</inkml:trace>
  <inkml:trace contextRef="#ctx0" brushRef="#br0" timeOffset="99020.2185">6413 15770 1250 0,'0'0'511'15,"2"6"-320"-15,8 4-47 16,26 16-60-16,18 7-18 0,21 10-23 16,9 2-8-16,-9-4-14 15,-24-5-3-15,-26-5-11 16,-19-3-5-16,-32-3 1 16,-9-3 1-16,-23-8-4 15,0-4-10-15,6-17-32 16,9-8-8-16,27-12-8 15,11-10 7-15,21-6 36 16,16-4 20-16,15-5 40 16,7 1 20-16,-2 2 21 15,-14 7 5-15,-28 10 15 16,-19 5-1-16,-38 12-24 16,-17 8-20-16,-15 18-43 15,6 8-18-15,20 10-41 16,20 0-497-16</inkml:trace>
  <inkml:trace contextRef="#ctx0" brushRef="#br0" timeOffset="99667.8391">7345 15555 824 0,'11'3'381'15,"6"7"-144"-15,-4 15-106 16,-1 5-4-16,-9 10-17 0,-3-1-16 15,-7-5-34-15,4-5-6 16,6-17-16-16,-3-9 0 16,16-15-2-16,-6-15-3 15,12-14-12 1,3-3-8-16,0-1-11 16,2 13 10-16,-2 12 16 15,-2 10 9-15,-5 16 13 16,-4 5-4-16,-11 13-7 15,-3 2-7-15,-5 4-4 16,-3-4-5-16,2-6-8 16,3-6-3-16,8-13 4 15,5-8 0-15,4-16-1 16,5-4 0-16,0-5-8 0,2 4-4 16,1 18-15-16,-2 3-5 15,0 16-5-15,-1 10 1 16,-2 9 12-16,0 12 4 15,-7 1 6-15,-2-1-13 16,-3 0-464-16</inkml:trace>
  <inkml:trace contextRef="#ctx0" brushRef="#br0" timeOffset="99856.3354">7353 15961 1089 0,'20'0'484'16,"18"0"-247"-16,28-4-72 15,16-2-18-15,16 6-61 16,-4 0-30-16,-14 0-78 16,-8 2-156-16</inkml:trace>
  <inkml:trace contextRef="#ctx0" brushRef="#br0" timeOffset="100309.3417">7775 16238 582 0,'-5'-6'291'0,"-12"-6"-37"16,-10-1-56-16,-15 5-22 15,-3 3-12-15,-2 8-63 16,9 4-23-16,11 4-41 16,9 2-19-16,19 3-22 15,11 0 0-15,22 6 3 16,14 1 4-16,16 8 9 16,-3 3-5-16,-17 0-3 15,-15 2 27-15,-35-3 93 16,-15 2 39-16,-27-6 73 15,-10-4-14-15,-2-15-84 16,7-10-35-16,23-8-84 0,11-4-45 16</inkml:trace>
  <inkml:trace contextRef="#ctx0" brushRef="#br0" timeOffset="105379.3141">1755 17571 681 0,'7'-15'344'0,"10"-23"-65"16,7-8-100-16,5-13-74 16,1-8-15-16,4-4-41 0,-8-4-7 15,-6 7 20-15,-5 4 10 16,-8 22 10-16,-5 9 7 15,-2 21-25 1,-2 9-17-16,-2 16-29 0,3 12-17 16,7 20-12-16,5 12 3 15,10 18 8-15,6 8 0 16,-1 0 4-16,-1 1 2 0,4-14 1 16,-3-8 4-16,-2-12-5 15,-1-17-55-15,-8-16-504 16</inkml:trace>
  <inkml:trace contextRef="#ctx0" brushRef="#br0" timeOffset="105528.8606">1884 17428 1072 0,'14'5'394'0,"21"-1"-295"0,11 2-39 16,15 0-6-16,2-3 32 0,-5-2-361 15</inkml:trace>
  <inkml:trace contextRef="#ctx0" brushRef="#br0" timeOffset="105653.8311">1768 17326 1208 0,'-3'4'404'0,"5"6"-397"15,8 8-36-15,23 2-78 16</inkml:trace>
  <inkml:trace contextRef="#ctx0" brushRef="#br0" timeOffset="105935.0141">2555 17605 1314 0,'10'2'484'16,"17"0"-401"-16,1-8-7 16,-2-3-5-16,-5-3-22 15,-8-8-7-15,-6-1-5 16,-13-4-30-16,-7-1-10 16,-17 4-23-16,-1 10-4 15,-5 6 6-15,-2 9-2 0,7 15 2 16,2 5 2-16,12 17 11 15,8 1 6-15,17 15 5 16,7 3-3-16,3-2 2 16,5 0 3-16,-3-10-107 15</inkml:trace>
  <inkml:trace contextRef="#ctx0" brushRef="#br0" timeOffset="106216.2104">3117 17460 891 0,'-2'13'473'0,"-5"19"-76"16,-9-2-126-16,-4 2-99 16,-2-4-42-16,-8-12-71 15,2-1-14-15,-5-21-12 0,-2-6-21 16,8-7-30-16,7-6-11 15,16 1-14-15,7 3 5 16,17 1 31-16,7 10 9 16,7 13 23-16,6 7 9 15,-2 12-9-15,-3 3-3 16,-2 7-10-16,-2 4 51 16,-6-1-428-16</inkml:trace>
  <inkml:trace contextRef="#ctx0" brushRef="#br0" timeOffset="106856.6709">4286 17404 939 0,'15'-20'428'16,"10"-11"-165"-16,18 1-158 16,4 5-17-16,5 17-19 15,-5 8-21-15,-12 20-15 16,-8 11 3-16,-15 14-14 15,-5 7 2-15,-7 1 3 16,0-1-5-16,3-13-6 16,5-7-3-16,7-16-1 15,6-8 2-15,4-9 3 16,5-10 1-16,0-14-11 16,-1-6-11-16,1-11-26 0,-1 1-11 15,-4 2 7-15,-1 3 8 16,-10 10 23-16,-8 6 7 15,-6 12 9-15,-6 8 1 16,-4 10 15-16,2 6 4 16,-3 13 3-16,3-1 1 15,6 4-12-15,3 4-3 0,5-6-8 16,1 2-4-16,7-4-3 16,0-4-13-16,2-8-135 15</inkml:trace>
  <inkml:trace contextRef="#ctx0" brushRef="#br0" timeOffset="107075.3721">5068 17555 1255 0,'0'12'505'0,"-1"11"-336"16,-2 4-25-16,4 11-53 15,1 0-35-15,3 7-33 16,2-1-6-16,-4-7-2 16,1-6 5-16,-3-13-81 15,1-5-75-15</inkml:trace>
  <inkml:trace contextRef="#ctx0" brushRef="#br0" timeOffset="107465.9016">5073 17625 962 0,'6'-7'393'0,"11"-7"-228"16,5 2-29-16,11 2-33 15,4 5-23-15,4 6-46 16,4 5-10-16,-9 3-13 15,-1 5-7-15,-15-1 0 16,-12 4 2-16,-13 2 11 16,-12-4 7-16,-13 0 6 15,-6-4 0-15,0-9-7 16,5-3-14-16,13-9-22 16,7 2-9-16,14-1-13 15,7 2 3-15,13 6 9 16,5 1 11-16,10 7 12 15,1 9 4-15,-8 7 17 16,-5 6 3-16,-20 8 49 16,-12 0 23-16,-20 0 10 0,-8-3 1 15,-9-12-15-15,-3-13-71 16,3-13-225-16</inkml:trace>
  <inkml:trace contextRef="#ctx0" brushRef="#br0" timeOffset="108051.4882">4443 17060 615 0,'2'0'363'0,"10"-1"28"15,8 0-230-15,18-1-63 16,13-4 6-16,18 0-3 16,13-1-14-16,5 5-29 15,-5 2-11-15,-18 1-22 16,-17 2-16-16,-21 1-101 15,-9-6-43-15,-19-4-83 16,-3-6 5-16,-14-7 98 16,-4 1 38-16,4-1 125 15,1 4 38-15,10 7 39 16,9 4 2-16,6 7-36 16,1 3-21-16,16 9-23 0,-6 3 13 15,1 0 25-15,2 4 1 16,-19 0 10-16,-2-4-8 15,-13 3-28-15,-7-5-1 16,-1 2-626-16</inkml:trace>
  <inkml:trace contextRef="#ctx0" brushRef="#br0" timeOffset="108426.589">5759 17450 913 0,'15'3'444'0,"13"0"-50"16,18 0-323-16,8 2-1 15,13-2-22-15,1 1-24 16,1 0-25-16,-2-2-79 16</inkml:trace>
  <inkml:trace contextRef="#ctx0" brushRef="#br0" timeOffset="108609.1101">5859 17601 1235 0,'14'0'487'0,"14"1"-332"15,9 1-35-15,20 2-34 16,7 0-33-16,11 2-23 16,2-5-450-16</inkml:trace>
  <inkml:trace contextRef="#ctx0" brushRef="#br0" timeOffset="109249.5588">5770 17281 899 0,'5'-11'397'0,"11"-17"-181"15,8-3-33-15,8-1-40 16,0 4-31-16,1 12-58 15,-6 8-21-15,-5 20-30 16,-5 6-2-16,-6 18 0 0,0 3 3 16,2-6 12-16,5-6 3 15,6-20 22-15,4-11 11 16,2-23 9-16,-2-7-2 16,-5-3-24-16,-5 3 3 15,-5 15 139-15</inkml:trace>
  <inkml:trace contextRef="#ctx0" brushRef="#br0" timeOffset="109726.1901">6719 17516 536 0,'-3'5'269'0,"0"1"6"16,3-1-88-16,10-13-2 15,4-12-3-15,11-17-50 16,3-10-1-16,4-7-11 16,-4-2-18-16,-7 9-39 15,-4 8-8-15,-7 17-21 16,-2 10-14-16,-7 22-14 15,-1 13-18-15,1 27-8 16,-1 14 12-16,0 15 9 16,4 3 3-16,-4-11 4 15,6-10 2-15,2-22 34 0,0-10-51 16,2-19-142-16</inkml:trace>
  <inkml:trace contextRef="#ctx0" brushRef="#br0" timeOffset="109878.0769">7137 17625 1599 0,'0'1'586'16,"1"3"-487"-16,5-1-35 15,-6-3-44-15,0 0-60 16</inkml:trace>
  <inkml:trace contextRef="#ctx0" brushRef="#br0" timeOffset="110237.1758">7390 17338 1330 0,'0'3'496'0,"13"11"-335"15,4 5-73-15,21 12-2 16,8 1-1-16,-1 7-30 16,3 2-14-16,-17-3-18 15,-8 2-4-15,-21-9-2 16,-5 0 3-16,-19-8 8 16,-6-6 6-16,-4-15-13 15,1-8-11-15,5-15-20 16,8-4-12-16,18-15-6 15,6-4 3-15,21-13 3 16,8-4 5-16,8 1 15 0,-4 1 12 16,-16 14 23-16,-14 6 10 15,-31 16 11-15,-15 8-4 16,-18 18-16-16,-4 9-10 16,12 9-9-16,10 2-29 15</inkml:trace>
  <inkml:trace contextRef="#ctx0" brushRef="#br0" timeOffset="110815.5517">8138 17433 985 0,'3'2'469'0,"5"7"-161"15,1 6-98-15,4 8-46 16,-1 6-23-16,-4 3-31 16,-1 4-19-16,-1-1-23 15,1-4-19-15,3-6-24 16,2-10 2-16,-4-10-2 15,4-5 2-15,-3-8-16 16,-3-4-34-16,2-5-117 16,-3 1 479-16</inkml:trace>
  <inkml:trace contextRef="#ctx0" brushRef="#br0" timeOffset="111018.2286">8066 17238 1109 0,'-5'0'580'0,"-2"2"-179"0,7 0-243 15,1 2-48-15,-1-4-104 16,0 0-12-16</inkml:trace>
  <inkml:trace contextRef="#ctx0" brushRef="#br0" timeOffset="111643.1004">7874 16969 875 0,'-2'0'386'0,"3"4"-158"16,0-2-71-16,-1-2-28 15,11 0-15-15,19 1-38 16,63-1-11-16,-24-2-24 16,5 2-11-16,-7 0-15 15,-1 5-1-15,-25-1-1 16,-9-1-15-16,-15 0-55 16,-12-3-32-16,-6-3-33 15,-2-1 3-15,2 3 49 16,-1-1 30-16,-2-4 31 15,0-11 8-15,-29-22 25 16,33 29 23-16,0 5 40 16,1 3 9-16,5 5-15 15,1 4-15-15,1 7-14 16,-2 1 10-16,-5 7 17 0,-1 2 2 16,-1-1-16-16,-4 1-15 15,4-6 25-15,-5-7-50 16</inkml:trace>
  <inkml:trace contextRef="#ctx0" brushRef="#br0" timeOffset="112322.3907">9261 17171 969 0,'7'-8'442'0,"6"-4"-198"0,1 6-74 15,1 12-84-15,-1 7-27 16,-2 12-32-16,-1 5 1 15,-9 6 6-15,3 1-5 16,-7-6-1-16,-2-6 2 16,4-15 6-16,-4-12 4 15,10-15-6-15,4-9-6 0,7-8-16 16,5 2-7-16,2 2-4 16,0 5 0-1,-2 10 6-15,-4 4 4 0,1 16 7 16,-3 5 2-16,-1 5-3 15,-4 6-2-15,-6-1-5 16,1 1-1-16,-4 0-1 16,-2-1 2-16,5-9 3 15,-2-4 5-15,2-10 4 16,3-8 0-16,1-9-5 16,0-6-4-16,4 3-10 15,1 5-3 1,2 7-11-16,0 9-5 15,-2 9-3-15,0 6 1 16,1 9 11-16,-4 3 4 16,4 4 3-16,-3 1 3 0,-2-3 47 15,-1-5-56-15,-5-7 146 16</inkml:trace>
  <inkml:trace contextRef="#ctx0" brushRef="#br0" timeOffset="112525.4576">9301 17520 1088 0,'0'1'508'16,"-4"3"-208"-16,17-2-114 16,11 2-23-16,23-6-52 15,15-1-32-15,25-4-43 16,5-1-10-16,-2 2-14 0,-2-1-5 15,-18 0-153-15,-10 2-77 16</inkml:trace>
  <inkml:trace contextRef="#ctx0" brushRef="#br0" timeOffset="112915.9921">9733 17669 775 0,'-4'-2'432'16,"-3"-2"-107"-16,-10 8-93 15,-8 2-29-15,-7 6-56 16,3 1-27-16,7 2-61 15,8 1-29-15,15 2-36 16,8 1-8-16,18 3 8 16,3 1 7-16,2 3 12 15,-1 3 0-15,-17 0 28 16,-9 0 11-16,-17-6 25 16,-9-7 11-16,-7-13-13 15,-1-7-9-15,1-14-29 16,2-4-28-16,11-4-79 0,4-2-60 15,14 3-102-15,5 1-126 16</inkml:trace>
  <inkml:trace contextRef="#ctx0" brushRef="#br0" timeOffset="113135.0596">10337 17567 1053 0,'0'3'617'15,"-1"4"-90"-15,0-3-311 16,-2 1-51-16,3 1 242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11446-9763-490C-9B42-7CF221C0678C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8264D0-572B-4170-A745-EE9C78122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87185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592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7815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7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7" y="4421084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9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70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7" y="5719970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46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66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7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57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60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7" y="2900831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6" y="4267204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37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2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8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9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8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0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221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240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3" y="601887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6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9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8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3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407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905573" y="601887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10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2" y="4133092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9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575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377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91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1" y="710292"/>
            <a:ext cx="7415050" cy="5806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1" y="1425591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4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5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1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274313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64" indent="-274313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377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684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47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866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29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192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355" indent="-228594" algn="l" defTabSz="914377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5.jpe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90.png"/><Relationship Id="rId10" Type="http://schemas.openxmlformats.org/officeDocument/2006/relationships/image" Target="../media/image21.png"/><Relationship Id="rId4" Type="http://schemas.openxmlformats.org/officeDocument/2006/relationships/image" Target="../media/image6.jpe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customXml" Target="../ink/ink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customXml" Target="../ink/ink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customXml" Target="../ink/ink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 (</a:t>
            </a:r>
            <a:r>
              <a:rPr lang="en-US" dirty="0" smtClean="0"/>
              <a:t>review…)</a:t>
            </a:r>
            <a:endParaRPr lang="el-GR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7992532" cy="44958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 rot="5400000">
            <a:off x="4480603" y="1926043"/>
            <a:ext cx="348519" cy="753047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385429" y="5957500"/>
                <a:ext cx="53886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429" y="5957500"/>
                <a:ext cx="538865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8989" t="-2174" r="-14607" b="-3260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673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22222" cy="5029200"/>
              </a:xfrm>
            </p:spPr>
            <p:txBody>
              <a:bodyPr/>
              <a:lstStyle/>
              <a:p>
                <a:r>
                  <a:rPr lang="el-GR" dirty="0" smtClean="0"/>
                  <a:t>Η κλίση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𝑑𝑈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l-GR" dirty="0" smtClean="0"/>
                  <a:t> μας πληροφορεί για την ευστάθεια ή αστάθεια ενός συστήματος</a:t>
                </a:r>
                <a:endParaRPr lang="en-US" sz="1400" dirty="0"/>
              </a:p>
              <a:p>
                <a:r>
                  <a:rPr lang="el-GR" b="1" dirty="0" smtClean="0"/>
                  <a:t>Παραδείγματα:</a:t>
                </a: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22222" cy="5029200"/>
              </a:xfrm>
              <a:blipFill rotWithShape="0">
                <a:blip r:embed="rId2"/>
                <a:stretch>
                  <a:fillRect r="-3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2417"/>
          <a:stretch/>
        </p:blipFill>
        <p:spPr>
          <a:xfrm>
            <a:off x="4783669" y="3513667"/>
            <a:ext cx="3886200" cy="2991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62" y="3581401"/>
            <a:ext cx="4073166" cy="29224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Horizontal Scroll 6"/>
              <p:cNvSpPr/>
              <p:nvPr/>
            </p:nvSpPr>
            <p:spPr>
              <a:xfrm>
                <a:off x="6558747" y="674080"/>
                <a:ext cx="1814528" cy="865011"/>
              </a:xfrm>
              <a:prstGeom prst="horizontalScroll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l-GR"/>
              </a:p>
            </p:txBody>
          </p:sp>
        </mc:Choice>
        <mc:Fallback xmlns="">
          <p:sp>
            <p:nvSpPr>
              <p:cNvPr id="7" name="Horizontal Scrol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8747" y="674080"/>
                <a:ext cx="1814528" cy="865011"/>
              </a:xfrm>
              <a:prstGeom prst="horizontalScroll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38350" y="4648200"/>
            <a:ext cx="2004850" cy="1855669"/>
            <a:chOff x="738350" y="4648200"/>
            <a:chExt cx="2004850" cy="1855669"/>
          </a:xfrm>
          <a:solidFill>
            <a:srgbClr val="FF0000"/>
          </a:solidFill>
        </p:grpSpPr>
        <p:cxnSp>
          <p:nvCxnSpPr>
            <p:cNvPr id="8" name="Straight Connector 7"/>
            <p:cNvCxnSpPr/>
            <p:nvPr/>
          </p:nvCxnSpPr>
          <p:spPr>
            <a:xfrm>
              <a:off x="738350" y="4648200"/>
              <a:ext cx="2004850" cy="1855669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1989670" y="5808134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1" name="Group 10"/>
          <p:cNvGrpSpPr/>
          <p:nvPr/>
        </p:nvGrpSpPr>
        <p:grpSpPr>
          <a:xfrm rot="4929788">
            <a:off x="2814218" y="4069237"/>
            <a:ext cx="2004850" cy="1855669"/>
            <a:chOff x="738350" y="4648200"/>
            <a:chExt cx="2004850" cy="1855669"/>
          </a:xfrm>
          <a:solidFill>
            <a:srgbClr val="FF0000"/>
          </a:solidFill>
        </p:grpSpPr>
        <p:cxnSp>
          <p:nvCxnSpPr>
            <p:cNvPr id="12" name="Straight Connector 11"/>
            <p:cNvCxnSpPr/>
            <p:nvPr/>
          </p:nvCxnSpPr>
          <p:spPr>
            <a:xfrm>
              <a:off x="738350" y="4648200"/>
              <a:ext cx="2004850" cy="1855669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1989670" y="5808134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09600" y="2920407"/>
                <a:ext cx="174637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920407"/>
                <a:ext cx="1746376" cy="5259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845303" y="2940090"/>
                <a:ext cx="174637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303" y="2940090"/>
                <a:ext cx="1746376" cy="52591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 rot="5866485">
            <a:off x="5220308" y="3720364"/>
            <a:ext cx="2004850" cy="1855669"/>
            <a:chOff x="738350" y="4648200"/>
            <a:chExt cx="2004850" cy="1855669"/>
          </a:xfrm>
          <a:solidFill>
            <a:srgbClr val="FF0000"/>
          </a:solidFill>
        </p:grpSpPr>
        <p:cxnSp>
          <p:nvCxnSpPr>
            <p:cNvPr id="17" name="Straight Connector 16"/>
            <p:cNvCxnSpPr/>
            <p:nvPr/>
          </p:nvCxnSpPr>
          <p:spPr>
            <a:xfrm>
              <a:off x="738350" y="4648200"/>
              <a:ext cx="2004850" cy="1855669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1989670" y="5808134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4793431" y="2940089"/>
                <a:ext cx="174637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431" y="2940089"/>
                <a:ext cx="1746376" cy="52591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808088" y="2931954"/>
                <a:ext cx="1746376" cy="525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&lt;0⇒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088" y="2931954"/>
                <a:ext cx="1746376" cy="52591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 rot="347892">
            <a:off x="6310191" y="4011072"/>
            <a:ext cx="2004850" cy="1855669"/>
            <a:chOff x="738350" y="4648200"/>
            <a:chExt cx="2004850" cy="1855669"/>
          </a:xfrm>
          <a:solidFill>
            <a:srgbClr val="FF0000"/>
          </a:solidFill>
        </p:grpSpPr>
        <p:cxnSp>
          <p:nvCxnSpPr>
            <p:cNvPr id="22" name="Straight Connector 21"/>
            <p:cNvCxnSpPr/>
            <p:nvPr/>
          </p:nvCxnSpPr>
          <p:spPr>
            <a:xfrm>
              <a:off x="738350" y="4648200"/>
              <a:ext cx="2004850" cy="1855669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1989670" y="5808134"/>
              <a:ext cx="76200" cy="7620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44554" y="3527006"/>
                <a:ext cx="67646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↑↓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554" y="3527006"/>
                <a:ext cx="676467" cy="310598"/>
              </a:xfrm>
              <a:prstGeom prst="rect">
                <a:avLst/>
              </a:prstGeom>
              <a:blipFill rotWithShape="0">
                <a:blip r:embed="rId10"/>
                <a:stretch>
                  <a:fillRect l="-8108" t="-45098" r="-50450" b="-78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604134" y="3575602"/>
                <a:ext cx="67646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4134" y="3575602"/>
                <a:ext cx="676467" cy="310598"/>
              </a:xfrm>
              <a:prstGeom prst="rect">
                <a:avLst/>
              </a:prstGeom>
              <a:blipFill rotWithShape="0">
                <a:blip r:embed="rId11"/>
                <a:stretch>
                  <a:fillRect l="-7207" t="-45098" r="-51351" b="-78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3249866" y="3566897"/>
                <a:ext cx="67646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9866" y="3566897"/>
                <a:ext cx="676467" cy="310598"/>
              </a:xfrm>
              <a:prstGeom prst="rect">
                <a:avLst/>
              </a:prstGeom>
              <a:blipFill rotWithShape="0">
                <a:blip r:embed="rId12"/>
                <a:stretch>
                  <a:fillRect l="-7207" t="-43137" r="-51351" b="-98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328385" y="3566897"/>
                <a:ext cx="67646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385" y="3566897"/>
                <a:ext cx="676467" cy="310598"/>
              </a:xfrm>
              <a:prstGeom prst="rect">
                <a:avLst/>
              </a:prstGeom>
              <a:blipFill rotWithShape="0">
                <a:blip r:embed="rId13"/>
                <a:stretch>
                  <a:fillRect l="-7207" t="-43137" r="-51351" b="-98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222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0" grpId="0"/>
      <p:bldP spid="6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50" cy="5105400"/>
          </a:xfrm>
        </p:spPr>
        <p:txBody>
          <a:bodyPr>
            <a:normAutofit/>
          </a:bodyPr>
          <a:lstStyle/>
          <a:p>
            <a:r>
              <a:rPr lang="el-GR" dirty="0"/>
              <a:t>Ένα πραγματικό σύστημα μπορεί να έχει </a:t>
            </a:r>
            <a:r>
              <a:rPr lang="el-GR" b="1" dirty="0"/>
              <a:t>περιοχές </a:t>
            </a:r>
            <a:r>
              <a:rPr lang="el-GR" dirty="0"/>
              <a:t>ευσταθούς, ασταθούς, και ουδέτερης </a:t>
            </a:r>
            <a:r>
              <a:rPr lang="el-GR" dirty="0" smtClean="0"/>
              <a:t>ισορροπίας</a:t>
            </a:r>
            <a:endParaRPr lang="el-GR" dirty="0"/>
          </a:p>
        </p:txBody>
      </p:sp>
      <p:grpSp>
        <p:nvGrpSpPr>
          <p:cNvPr id="7" name="Group 6"/>
          <p:cNvGrpSpPr/>
          <p:nvPr/>
        </p:nvGrpSpPr>
        <p:grpSpPr>
          <a:xfrm>
            <a:off x="1093075" y="2434628"/>
            <a:ext cx="7162800" cy="3928410"/>
            <a:chOff x="1093075" y="2434628"/>
            <a:chExt cx="7162800" cy="39284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075" y="2434628"/>
              <a:ext cx="7162800" cy="392841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933825" y="5216525"/>
              <a:ext cx="412750" cy="303214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698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Παράδειγμα:</a:t>
                </a:r>
              </a:p>
              <a:p>
                <a:r>
                  <a:rPr lang="el-GR" dirty="0" smtClean="0"/>
                  <a:t>Ένα σύστημα έχει δυναμική ενέργεια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με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σε μέτρα στο διάστημα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l-GR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.</a:t>
                </a:r>
                <a:r>
                  <a:rPr lang="en-US" dirty="0"/>
                  <a:t/>
                </a:r>
                <a:br>
                  <a:rPr lang="en-US" dirty="0"/>
                </a:br>
                <a:r>
                  <a:rPr lang="el-GR" dirty="0"/>
                  <a:t>α</a:t>
                </a:r>
                <a:r>
                  <a:rPr lang="el-GR" dirty="0" smtClean="0"/>
                  <a:t>) Βρείτε τις θέσεις ισορροπίας στο διάστημα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[0,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l-GR" dirty="0" smtClean="0"/>
                  <a:t>. </a:t>
                </a:r>
                <a:br>
                  <a:rPr lang="el-GR" dirty="0" smtClean="0"/>
                </a:br>
                <a:r>
                  <a:rPr lang="el-GR" dirty="0"/>
                  <a:t>β</a:t>
                </a:r>
                <a:r>
                  <a:rPr lang="el-GR" dirty="0" smtClean="0"/>
                  <a:t>) Για καθεμιά από αυτές, ελέγξτε το είδος της θέσης ισορροπίας.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361" y="3576229"/>
            <a:ext cx="3886200" cy="29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r>
                  <a:rPr lang="el-GR" sz="1800" dirty="0" smtClean="0"/>
                  <a:t>Ένα σύστημα έχει δυναμική ενέργεια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με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σε μέτρα στο διάστημα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l-GR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800" dirty="0" smtClean="0"/>
                  <a:t>.</a:t>
                </a:r>
                <a:r>
                  <a:rPr lang="en-US" sz="1800" dirty="0"/>
                  <a:t/>
                </a:r>
                <a:br>
                  <a:rPr lang="en-US" sz="1800" dirty="0"/>
                </a:br>
                <a:r>
                  <a:rPr lang="el-GR" sz="1800" dirty="0"/>
                  <a:t>α</a:t>
                </a:r>
                <a:r>
                  <a:rPr lang="el-GR" sz="1800" dirty="0" smtClean="0"/>
                  <a:t>) Βρείτε τις θέσεις ισορροπίας στο διάστημα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[0, 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l-GR" sz="1800" dirty="0" smtClean="0"/>
                  <a:t>. </a:t>
                </a:r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20640" y="2880000"/>
              <a:ext cx="8156160" cy="3699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2720" y="2870640"/>
                <a:ext cx="8173800" cy="371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680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r>
                  <a:rPr lang="el-GR" sz="1800" dirty="0" smtClean="0"/>
                  <a:t>Ένα σύστημα έχει δυναμική ενέργεια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με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σε μέτρα στο διάστημα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l-GR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800" dirty="0" smtClean="0"/>
                  <a:t>.</a:t>
                </a:r>
                <a:br>
                  <a:rPr lang="el-GR" sz="1800" dirty="0" smtClean="0"/>
                </a:br>
                <a:r>
                  <a:rPr lang="el-GR" sz="1800" dirty="0"/>
                  <a:t>β</a:t>
                </a:r>
                <a:r>
                  <a:rPr lang="el-GR" sz="1800" dirty="0" smtClean="0"/>
                  <a:t>) Για καθεμιά από αυτές, ελέγξτε το είδος της θέσης ισορροπίας.</a:t>
                </a:r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621588" y="3123797"/>
            <a:ext cx="7989012" cy="2695978"/>
            <a:chOff x="638174" y="3066647"/>
            <a:chExt cx="7648576" cy="2466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7749" y="3437720"/>
              <a:ext cx="7011237" cy="1724830"/>
            </a:xfrm>
            <a:prstGeom prst="rect">
              <a:avLst/>
            </a:prstGeom>
          </p:spPr>
        </p:pic>
        <p:sp>
          <p:nvSpPr>
            <p:cNvPr id="5" name="Horizontal Scroll 4"/>
            <p:cNvSpPr/>
            <p:nvPr/>
          </p:nvSpPr>
          <p:spPr>
            <a:xfrm>
              <a:off x="638174" y="3066647"/>
              <a:ext cx="7648576" cy="2466976"/>
            </a:xfrm>
            <a:prstGeom prst="horizontalScroll">
              <a:avLst>
                <a:gd name="adj" fmla="val 9039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99372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r>
                  <a:rPr lang="el-GR" sz="1800" dirty="0" smtClean="0"/>
                  <a:t>Ένα σύστημα έχει δυναμική ενέργεια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με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800" dirty="0" smtClean="0"/>
                  <a:t> </a:t>
                </a:r>
                <a:r>
                  <a:rPr lang="el-GR" sz="1800" dirty="0" smtClean="0"/>
                  <a:t>σε μέτρα στο διάστημα </a:t>
                </a:r>
                <a14:m>
                  <m:oMath xmlns:m="http://schemas.openxmlformats.org/officeDocument/2006/math"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l-GR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sz="1800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sz="1800" dirty="0" smtClean="0"/>
                  <a:t>.</a:t>
                </a:r>
                <a:br>
                  <a:rPr lang="el-GR" sz="1800" dirty="0" smtClean="0"/>
                </a:br>
                <a:r>
                  <a:rPr lang="el-GR" sz="1800" dirty="0"/>
                  <a:t>β</a:t>
                </a:r>
                <a:r>
                  <a:rPr lang="el-GR" sz="1800" dirty="0" smtClean="0"/>
                  <a:t>) Για καθεμιά από αυτές, ελέγξτε το είδος της θέσης ισορροπίας.</a:t>
                </a:r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50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80680" y="2842920"/>
              <a:ext cx="8047800" cy="3637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520" y="2831760"/>
                <a:ext cx="8069400" cy="3659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769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Διατήρηση της Ενέργειας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1" y="4863406"/>
            <a:ext cx="4285172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l-GR" sz="1051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1" dirty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  <a:r>
              <a:rPr lang="en-US" sz="105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1051" dirty="0">
                <a:solidFill>
                  <a:srgbClr val="FF0000"/>
                </a:solidFill>
                <a:latin typeface="Cambria" panose="02040503050406030204" pitchFamily="18" charset="0"/>
              </a:rPr>
              <a:t>Η μετατροπή της δυναμικής ενέργειας σε κινητική κατά την ολίσθηση ενός παιχνιδιού σε μια πλατφόρμα. Μπορούμε να αναλύσουμε τέτοιες καταστάσεις με τις τεχνικές που θα δούμε σε αυτή τη διάλεξη.</a:t>
            </a:r>
            <a:endParaRPr lang="en-US" sz="105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4" y="1517710"/>
            <a:ext cx="4266121" cy="31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09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Διατήρηση της Ενέργειας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1" y="4863406"/>
            <a:ext cx="4285172" cy="739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l-GR" sz="1051" dirty="0">
                <a:solidFill>
                  <a:srgbClr val="FF0000"/>
                </a:solidFill>
                <a:latin typeface="Cambria" panose="02040503050406030204" pitchFamily="18" charset="0"/>
              </a:rPr>
              <a:t>Εικόνα:</a:t>
            </a:r>
            <a:r>
              <a:rPr lang="en-US" sz="105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1051" dirty="0">
                <a:solidFill>
                  <a:srgbClr val="FF0000"/>
                </a:solidFill>
                <a:latin typeface="Cambria" panose="02040503050406030204" pitchFamily="18" charset="0"/>
              </a:rPr>
              <a:t>Η μετατροπή της δυναμικής ενέργειας σε κινητική κατά την ολίσθηση ενός παιχνιδιού σε μια πλατφόρμα. Μπορούμε να αναλύσουμε τέτοιες καταστάσεις με τις τεχνικές που θα δούμε σε αυτή τη διάλεξη.</a:t>
            </a:r>
            <a:endParaRPr lang="en-US" sz="105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4" y="1517710"/>
            <a:ext cx="4266121" cy="319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6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599"/>
            <a:ext cx="7891299" cy="5172076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Γνωρίσαμε δυο ενεργειακά θεωρήματα</a:t>
            </a:r>
            <a:endParaRPr lang="el-GR" dirty="0"/>
          </a:p>
          <a:p>
            <a:pPr lvl="1"/>
            <a:r>
              <a:rPr lang="el-GR" dirty="0" smtClean="0"/>
              <a:t>ΘΜΚΕΕ</a:t>
            </a:r>
          </a:p>
          <a:p>
            <a:pPr lvl="1"/>
            <a:r>
              <a:rPr lang="el-GR" dirty="0" smtClean="0"/>
              <a:t>ΑΔΜΕ</a:t>
            </a:r>
          </a:p>
          <a:p>
            <a:pPr lvl="1"/>
            <a:r>
              <a:rPr lang="el-GR" b="1" dirty="0" smtClean="0">
                <a:solidFill>
                  <a:schemeClr val="accent6">
                    <a:lumMod val="75000"/>
                  </a:schemeClr>
                </a:solidFill>
              </a:rPr>
              <a:t>Υπάρχει άλλο?</a:t>
            </a:r>
          </a:p>
          <a:p>
            <a:pPr lvl="1"/>
            <a:endParaRPr lang="el-GR" dirty="0"/>
          </a:p>
          <a:p>
            <a:r>
              <a:rPr lang="el-GR" dirty="0" smtClean="0"/>
              <a:t>Διαφορετικές υποθέσεις για καθένα από αυτά</a:t>
            </a:r>
          </a:p>
          <a:p>
            <a:endParaRPr lang="el-GR" dirty="0"/>
          </a:p>
          <a:p>
            <a:r>
              <a:rPr lang="el-GR" dirty="0" smtClean="0"/>
              <a:t>Οι υποθέσεις σχετίζονταν με το </a:t>
            </a:r>
            <a:r>
              <a:rPr lang="el-GR" b="1" dirty="0" smtClean="0">
                <a:solidFill>
                  <a:srgbClr val="FF0000"/>
                </a:solidFill>
              </a:rPr>
              <a:t>σύστημα</a:t>
            </a:r>
            <a:r>
              <a:rPr lang="el-GR" dirty="0" smtClean="0">
                <a:solidFill>
                  <a:srgbClr val="FF0000"/>
                </a:solidFill>
              </a:rPr>
              <a:t> </a:t>
            </a:r>
            <a:r>
              <a:rPr lang="el-GR" dirty="0" smtClean="0"/>
              <a:t>και τις </a:t>
            </a:r>
            <a:r>
              <a:rPr lang="el-GR" b="1" dirty="0" smtClean="0">
                <a:solidFill>
                  <a:srgbClr val="7030A0"/>
                </a:solidFill>
              </a:rPr>
              <a:t>δυνάμεις</a:t>
            </a:r>
            <a:r>
              <a:rPr lang="el-GR" dirty="0" smtClean="0">
                <a:solidFill>
                  <a:srgbClr val="7030A0"/>
                </a:solidFill>
              </a:rPr>
              <a:t> </a:t>
            </a:r>
            <a:r>
              <a:rPr lang="el-GR" dirty="0" smtClean="0"/>
              <a:t>που δρουν στο σύστημα</a:t>
            </a:r>
          </a:p>
          <a:p>
            <a:pPr lvl="1"/>
            <a:r>
              <a:rPr lang="el-GR" dirty="0" smtClean="0"/>
              <a:t>Εσωτερικές ή εξωτερικές</a:t>
            </a:r>
          </a:p>
          <a:p>
            <a:pPr lvl="1"/>
            <a:r>
              <a:rPr lang="el-GR" dirty="0" smtClean="0"/>
              <a:t>Συντηρητικές ή μη</a:t>
            </a:r>
          </a:p>
          <a:p>
            <a:pPr lvl="1"/>
            <a:endParaRPr lang="el-GR" dirty="0" smtClean="0"/>
          </a:p>
          <a:p>
            <a:r>
              <a:rPr lang="el-GR" dirty="0" smtClean="0"/>
              <a:t>Ας κάνουμε μια τελευταία, ομαδική θεώρηση σε αυτά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04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/>
              <a:t>Διαλέξεις</a:t>
            </a:r>
            <a:endParaRPr lang="el-GR" b="1" dirty="0"/>
          </a:p>
          <a:p>
            <a:pPr lvl="1"/>
            <a:r>
              <a:rPr lang="el-GR" b="1" dirty="0" smtClean="0"/>
              <a:t>Προαιρετική</a:t>
            </a:r>
            <a:r>
              <a:rPr lang="el-GR" dirty="0" smtClean="0"/>
              <a:t> παρουσί</a:t>
            </a:r>
            <a:r>
              <a:rPr lang="el-GR" dirty="0"/>
              <a:t>α</a:t>
            </a:r>
            <a:r>
              <a:rPr lang="el-GR" dirty="0" smtClean="0"/>
              <a:t>!</a:t>
            </a:r>
            <a:br>
              <a:rPr lang="el-GR" dirty="0" smtClean="0"/>
            </a:br>
            <a:endParaRPr lang="el-GR" dirty="0" smtClean="0"/>
          </a:p>
          <a:p>
            <a:pPr lvl="1"/>
            <a:endParaRPr lang="el-GR" sz="1000" dirty="0" smtClean="0"/>
          </a:p>
          <a:p>
            <a:pPr lvl="1"/>
            <a:r>
              <a:rPr lang="el-GR" dirty="0" smtClean="0"/>
              <a:t>Είστε εδώ γιατί </a:t>
            </a:r>
            <a:r>
              <a:rPr lang="el-GR" b="1" dirty="0" smtClean="0"/>
              <a:t>θέλετε</a:t>
            </a:r>
            <a:r>
              <a:rPr lang="el-GR" dirty="0" smtClean="0"/>
              <a:t> να ακούσετε/συμμετέχετε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Δεν υπάρχουν απουσίες</a:t>
            </a:r>
            <a:br>
              <a:rPr lang="el-GR" dirty="0" smtClean="0"/>
            </a:br>
            <a:r>
              <a:rPr lang="el-GR" dirty="0" smtClean="0"/>
              <a:t/>
            </a:r>
            <a:br>
              <a:rPr lang="el-GR" dirty="0" smtClean="0"/>
            </a:br>
            <a:endParaRPr lang="el-GR" dirty="0" smtClean="0"/>
          </a:p>
          <a:p>
            <a:pPr lvl="1"/>
            <a:r>
              <a:rPr lang="el-GR" dirty="0" smtClean="0"/>
              <a:t>Υπάρχει </a:t>
            </a:r>
            <a:r>
              <a:rPr lang="el-GR" b="1" u="sng" dirty="0" smtClean="0"/>
              <a:t>σεβασμός</a:t>
            </a:r>
            <a:r>
              <a:rPr lang="el-GR" dirty="0" smtClean="0"/>
              <a:t> στους συναδέλφους σας και στην εκπαιδευτική διαδικασία</a:t>
            </a:r>
          </a:p>
          <a:p>
            <a:pPr lvl="1"/>
            <a:endParaRPr lang="el-GR" dirty="0"/>
          </a:p>
          <a:p>
            <a:pPr lvl="1"/>
            <a:r>
              <a:rPr lang="en-US" b="1" u="sng" dirty="0" smtClean="0"/>
              <a:t>COVID attention</a:t>
            </a:r>
            <a:r>
              <a:rPr lang="en-US" dirty="0" smtClean="0"/>
              <a:t>: </a:t>
            </a:r>
            <a:r>
              <a:rPr lang="el-GR" dirty="0" smtClean="0"/>
              <a:t>προσέρχεστε με τα απαραίτητα δικαιολογητικά</a:t>
            </a:r>
          </a:p>
          <a:p>
            <a:pPr lvl="1"/>
            <a:endParaRPr lang="el-GR" b="1" dirty="0" smtClean="0"/>
          </a:p>
          <a:p>
            <a:pPr lvl="1"/>
            <a:r>
              <a:rPr lang="el-GR" b="1" dirty="0" smtClean="0"/>
              <a:t>Προστατέψτε εσάς και τους συναδέλφους σας</a:t>
            </a:r>
            <a:r>
              <a:rPr lang="el-GR" dirty="0" smtClean="0"/>
              <a:t>: απέχετε από το μάθημα αν δεν είστε/αισθάνεστε καλά</a:t>
            </a:r>
            <a:endParaRPr lang="el-GR" dirty="0"/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26556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371600"/>
            <a:ext cx="7948451" cy="5105400"/>
          </a:xfrm>
        </p:spPr>
        <p:txBody>
          <a:bodyPr/>
          <a:lstStyle/>
          <a:p>
            <a:r>
              <a:rPr lang="el-GR" b="1" dirty="0" smtClean="0"/>
              <a:t>Μη απομονωμένα συστήματα</a:t>
            </a:r>
          </a:p>
          <a:p>
            <a:pPr lvl="1"/>
            <a:r>
              <a:rPr lang="el-GR" dirty="0" smtClean="0"/>
              <a:t>Σύστημα βρίσκεται σε «επικοινωνία» με το περιβάλλον του μέσω μεταφοράς ενέργειας</a:t>
            </a:r>
          </a:p>
          <a:p>
            <a:pPr lvl="2"/>
            <a:r>
              <a:rPr lang="el-GR" dirty="0" smtClean="0"/>
              <a:t>Υπάρχει ενεργειακό «πάρε-δώσε» με το περιβάλλον</a:t>
            </a:r>
          </a:p>
          <a:p>
            <a:pPr lvl="1"/>
            <a:endParaRPr lang="el-GR" dirty="0" smtClean="0"/>
          </a:p>
          <a:p>
            <a:pPr lvl="1"/>
            <a:r>
              <a:rPr lang="el-GR" b="1" dirty="0" smtClean="0"/>
              <a:t>Θεώρημα Μεταβολής Κινητικής Ενέργειας – Έργου</a:t>
            </a:r>
          </a:p>
          <a:p>
            <a:pPr lvl="2"/>
            <a:r>
              <a:rPr lang="el-GR" b="1" dirty="0" smtClean="0"/>
              <a:t>Εξωτερική</a:t>
            </a:r>
            <a:r>
              <a:rPr lang="el-GR" dirty="0" smtClean="0"/>
              <a:t> δύναμη αλλάζει μέσω έργου την κινητική ενέργεια ενός συστήματος-σώματος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Έχουμε δει μόνο το </a:t>
            </a:r>
            <a:r>
              <a:rPr lang="el-GR" b="1" dirty="0" smtClean="0"/>
              <a:t>έργο</a:t>
            </a:r>
            <a:r>
              <a:rPr lang="el-GR" dirty="0" smtClean="0"/>
              <a:t> ως μέσο μεταφοράς ενέργειας σε ένα σύστημα</a:t>
            </a:r>
          </a:p>
          <a:p>
            <a:pPr lvl="1"/>
            <a:endParaRPr lang="el-GR" dirty="0" smtClean="0"/>
          </a:p>
          <a:p>
            <a:pPr lvl="1"/>
            <a:r>
              <a:rPr lang="el-GR" dirty="0" smtClean="0"/>
              <a:t>Φυσικά, υπάρχουν κι άλλοι τρόποι…</a:t>
            </a:r>
          </a:p>
        </p:txBody>
      </p:sp>
    </p:spTree>
    <p:extLst>
      <p:ext uri="{BB962C8B-B14F-4D97-AF65-F5344CB8AC3E}">
        <p14:creationId xmlns:p14="http://schemas.microsoft.com/office/powerpoint/2010/main" val="174499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48" y="1458865"/>
            <a:ext cx="6775946" cy="4951266"/>
          </a:xfrm>
        </p:spPr>
      </p:pic>
    </p:spTree>
    <p:extLst>
      <p:ext uri="{BB962C8B-B14F-4D97-AF65-F5344CB8AC3E}">
        <p14:creationId xmlns:p14="http://schemas.microsoft.com/office/powerpoint/2010/main" val="19431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981201"/>
            <a:ext cx="8145532" cy="358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133315" y="3312017"/>
            <a:ext cx="2381061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Κινητική Ενέργεια</a:t>
            </a:r>
          </a:p>
          <a:p>
            <a:r>
              <a:rPr lang="el-GR" dirty="0" smtClean="0"/>
              <a:t>Δυναμική Ενέργεια</a:t>
            </a:r>
          </a:p>
          <a:p>
            <a:r>
              <a:rPr lang="el-GR" dirty="0" smtClean="0"/>
              <a:t>Θερμική Ενέργεια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738351" y="1405225"/>
            <a:ext cx="4070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b="1" dirty="0"/>
              <a:t>Μη απομονωμένα συστήματα</a:t>
            </a:r>
          </a:p>
        </p:txBody>
      </p:sp>
      <p:sp>
        <p:nvSpPr>
          <p:cNvPr id="6" name="Oval 5"/>
          <p:cNvSpPr/>
          <p:nvPr/>
        </p:nvSpPr>
        <p:spPr>
          <a:xfrm>
            <a:off x="3609975" y="1866890"/>
            <a:ext cx="1371600" cy="152401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3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447800"/>
                <a:ext cx="7948451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/>
                  <a:t>Μη απομονωμένα </a:t>
                </a:r>
                <a:r>
                  <a:rPr lang="el-GR" b="1" dirty="0" smtClean="0"/>
                  <a:t>συστήματα</a:t>
                </a:r>
              </a:p>
              <a:p>
                <a:r>
                  <a:rPr lang="el-GR" b="1" dirty="0" smtClean="0"/>
                  <a:t>Αν η </a:t>
                </a:r>
                <a:r>
                  <a:rPr lang="el-GR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συνολική</a:t>
                </a:r>
                <a:r>
                  <a:rPr lang="el-GR" b="1" dirty="0" smtClean="0"/>
                  <a:t> ενέργεια σε ένα σύστημα αλλάζει, αυτό συμβαίνει ΜΟΝΟΝ αν ενέργεια έχει μεταφερθεί από ή στο περιβάλλον του συστήματος, με κάποιον </a:t>
                </a:r>
                <a:r>
                  <a:rPr lang="el-GR" b="1" dirty="0" smtClean="0">
                    <a:solidFill>
                      <a:srgbClr val="FF0000"/>
                    </a:solidFill>
                  </a:rPr>
                  <a:t>μηχανισμό</a:t>
                </a:r>
              </a:p>
              <a:p>
                <a:endParaRPr lang="en-US" dirty="0" smtClean="0"/>
              </a:p>
              <a:p>
                <a:r>
                  <a:rPr lang="el-GR" b="1" dirty="0" smtClean="0"/>
                  <a:t>Αρχή Διατήρησης της Ενέργειας – ΑΔΕ 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𝑠𝑦𝑠𝑡𝑒𝑚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nary>
                  </m:oMath>
                </a14:m>
                <a:endParaRPr lang="en-US" dirty="0" smtClean="0"/>
              </a:p>
              <a:p>
                <a:pPr marL="68578" indent="0">
                  <a:buNone/>
                </a:pPr>
                <a:r>
                  <a:rPr lang="el-GR" dirty="0" smtClean="0"/>
                  <a:t>όπου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𝑠𝑦𝑠𝑡𝑒𝑚</m:t>
                        </m:r>
                      </m:sub>
                    </m:sSub>
                  </m:oMath>
                </a14:m>
                <a:r>
                  <a:rPr lang="el-GR" dirty="0" smtClean="0"/>
                  <a:t> είναι η συνολική ενέργεια του συστήματος (κάθε μορφής), και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l-GR" dirty="0" smtClean="0">
                    <a:solidFill>
                      <a:srgbClr val="FF0000"/>
                    </a:solidFill>
                  </a:rPr>
                  <a:t> είναι το ποσό της ενέργειας </a:t>
                </a:r>
                <a:r>
                  <a:rPr lang="el-GR" dirty="0" smtClean="0"/>
                  <a:t>που μεταφέρεται εκτός ή εντός συστήματος με κάποιο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μηχανισμό</a:t>
                </a:r>
                <a:endParaRPr lang="el-G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447800"/>
                <a:ext cx="7948451" cy="5029200"/>
              </a:xfrm>
              <a:blipFill rotWithShape="0">
                <a:blip r:embed="rId2"/>
                <a:stretch>
                  <a:fillRect l="-307" t="-970" r="-23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849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50" cy="53340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Μη απομονωμένα συστήματα</a:t>
                </a:r>
                <a:br>
                  <a:rPr lang="el-GR" b="1" dirty="0" smtClean="0"/>
                </a:br>
                <a:r>
                  <a:rPr lang="en-US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𝐊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𝐔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sSub>
                      <m:sSubPr>
                        <m:ctrlPr>
                          <a:rPr lang="el-G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𝐄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  <m:r>
                      <a:rPr lang="el-GR" b="1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l-GR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l-GR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𝑾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𝒆𝒙𝒕</m:t>
                            </m:r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. </m:t>
                            </m:r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𝒇𝒐𝒓𝒄𝒆𝒔</m:t>
                            </m:r>
                          </m:sub>
                        </m:sSub>
                      </m:e>
                    </m:nary>
                  </m:oMath>
                </a14:m>
                <a:endParaRPr lang="en-US" b="1" dirty="0"/>
              </a:p>
              <a:p>
                <a:endParaRPr lang="el-GR" dirty="0" smtClean="0"/>
              </a:p>
              <a:p>
                <a:r>
                  <a:rPr lang="el-GR" dirty="0" smtClean="0"/>
                  <a:t>Αν το σύστημα είναι </a:t>
                </a:r>
                <a:r>
                  <a:rPr lang="el-GR" b="1" dirty="0" smtClean="0"/>
                  <a:t>μονομελές</a:t>
                </a:r>
                <a:r>
                  <a:rPr lang="el-GR" dirty="0" smtClean="0"/>
                  <a:t>, τότε</a:t>
                </a:r>
              </a:p>
              <a:p>
                <a:pPr marL="6857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𝒆𝒙𝒕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𝒇𝒐𝒓𝒄𝒆𝒔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1" dirty="0" smtClean="0"/>
              </a:p>
              <a:p>
                <a:r>
                  <a:rPr lang="el-GR" dirty="0" smtClean="0"/>
                  <a:t>Αν το σύστημα είναι </a:t>
                </a:r>
                <a:r>
                  <a:rPr lang="el-GR" b="1" dirty="0" smtClean="0"/>
                  <a:t>πολυμελές </a:t>
                </a:r>
                <a:r>
                  <a:rPr lang="el-GR" dirty="0" smtClean="0"/>
                  <a:t>με παρουσία μόνο δυναμικών ενεργειών, τότε</a:t>
                </a:r>
              </a:p>
              <a:p>
                <a:pPr marL="68578" indent="0" algn="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𝐊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l-GR" b="1">
                          <a:latin typeface="Cambria Math" panose="02040503050406030204" pitchFamily="18" charset="0"/>
                        </a:rPr>
                        <m:t>𝚫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l-GR" b="1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l-GR" b="1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l-GR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𝑾</m:t>
                              </m:r>
                            </m:e>
                            <m: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𝒆𝒙𝒕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𝒇𝒐𝒓𝒄𝒆𝒔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l-GR" b="1" dirty="0" smtClean="0"/>
              </a:p>
              <a:p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50" cy="5334000"/>
              </a:xfrm>
              <a:blipFill rotWithShape="0">
                <a:blip r:embed="rId2"/>
                <a:stretch>
                  <a:fillRect t="-9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orizontal Scroll 3"/>
          <p:cNvSpPr/>
          <p:nvPr/>
        </p:nvSpPr>
        <p:spPr>
          <a:xfrm>
            <a:off x="7296152" y="4053164"/>
            <a:ext cx="1314450" cy="53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ΘΜΚΕΕ</a:t>
            </a:r>
            <a:endParaRPr lang="el-GR" sz="2400" dirty="0"/>
          </a:p>
        </p:txBody>
      </p:sp>
      <p:sp>
        <p:nvSpPr>
          <p:cNvPr id="5" name="Horizontal Scroll 4"/>
          <p:cNvSpPr/>
          <p:nvPr/>
        </p:nvSpPr>
        <p:spPr>
          <a:xfrm>
            <a:off x="7296151" y="2288520"/>
            <a:ext cx="1314450" cy="53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ΑΔΕ</a:t>
            </a:r>
            <a:endParaRPr lang="el-GR" sz="2400" dirty="0"/>
          </a:p>
        </p:txBody>
      </p:sp>
      <p:sp>
        <p:nvSpPr>
          <p:cNvPr id="6" name="Horizontal Scroll 5"/>
          <p:cNvSpPr/>
          <p:nvPr/>
        </p:nvSpPr>
        <p:spPr>
          <a:xfrm>
            <a:off x="7296151" y="5760382"/>
            <a:ext cx="1314450" cy="53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ΑΔΕ</a:t>
            </a:r>
            <a:endParaRPr lang="el-GR" sz="2400" dirty="0"/>
          </a:p>
        </p:txBody>
      </p:sp>
      <p:sp>
        <p:nvSpPr>
          <p:cNvPr id="8" name="Rounded Rectangle 7"/>
          <p:cNvSpPr/>
          <p:nvPr/>
        </p:nvSpPr>
        <p:spPr>
          <a:xfrm>
            <a:off x="2172832" y="2181226"/>
            <a:ext cx="4635374" cy="7620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2080726" y="2080727"/>
                <a:ext cx="2397967" cy="979714"/>
              </a:xfrm>
              <a:prstGeom prst="roundRect">
                <a:avLst>
                  <a:gd name="adj" fmla="val 10000"/>
                </a:avLst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𝑠𝑦𝑠𝑡𝑒𝑚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algn="ctr"/>
                <a:endParaRPr lang="en-US" dirty="0"/>
              </a:p>
              <a:p>
                <a:pPr algn="ctr"/>
                <a:endParaRPr lang="en-US" dirty="0" smtClean="0"/>
              </a:p>
              <a:p>
                <a:pPr algn="ctr"/>
                <a:endParaRPr lang="en-US" dirty="0"/>
              </a:p>
              <a:p>
                <a:pPr algn="ctr"/>
                <a:endParaRPr lang="en-US" dirty="0" smtClean="0"/>
              </a:p>
              <a:p>
                <a:pPr algn="ctr"/>
                <a:endParaRPr lang="el-GR" dirty="0"/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0726" y="2080727"/>
                <a:ext cx="2397967" cy="979714"/>
              </a:xfrm>
              <a:prstGeom prst="roundRect">
                <a:avLst>
                  <a:gd name="adj" fmla="val 10000"/>
                </a:avLst>
              </a:prstGeom>
              <a:blipFill rotWithShape="0">
                <a:blip r:embed="rId3"/>
                <a:stretch>
                  <a:fillRect t="-30723"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649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461" y="1371600"/>
                <a:ext cx="7945340" cy="5410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Απομονωμένα (κλειστά) συστήματα</a:t>
                </a:r>
              </a:p>
              <a:p>
                <a:endParaRPr lang="el-GR" dirty="0" smtClean="0"/>
              </a:p>
              <a:p>
                <a:r>
                  <a:rPr lang="el-GR" b="1" dirty="0" smtClean="0"/>
                  <a:t>Δεν</a:t>
                </a:r>
                <a:r>
                  <a:rPr lang="el-GR" dirty="0" smtClean="0"/>
                  <a:t> υπάρχει «εισαγωγή/διαφυγή» ενέργειας με κανένα τρόπο</a:t>
                </a:r>
              </a:p>
              <a:p>
                <a:pPr lvl="1"/>
                <a:endParaRPr lang="el-GR" dirty="0" smtClean="0"/>
              </a:p>
              <a:p>
                <a:r>
                  <a:rPr lang="el-GR" dirty="0" smtClean="0"/>
                  <a:t>Η συνολική ενέργεια του συστήματος είναι </a:t>
                </a:r>
                <a:r>
                  <a:rPr lang="el-GR" b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σταθερή</a:t>
                </a:r>
              </a:p>
              <a:p>
                <a:endParaRPr lang="el-GR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r>
                  <a:rPr lang="el-GR" b="1" dirty="0" smtClean="0"/>
                  <a:t>Αρχή Διατήρησης της Ενέργειας – ΑΔΕ </a:t>
                </a:r>
              </a:p>
              <a:p>
                <a:pPr lvl="1"/>
                <a:endParaRPr lang="el-GR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65751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𝑠𝑦𝑠𝑡𝑒𝑚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sz="24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l-GR" sz="24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461" y="1371600"/>
                <a:ext cx="7945340" cy="5410200"/>
              </a:xfrm>
              <a:blipFill rotWithShape="0">
                <a:blip r:embed="rId2"/>
                <a:stretch>
                  <a:fillRect t="-90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3536239" y="5039278"/>
            <a:ext cx="2009773" cy="628097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44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461" y="1371600"/>
                <a:ext cx="7945340" cy="5410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Απομονωμένα (κλειστά) συστήματα</a:t>
                </a:r>
                <a:endParaRPr lang="el-GR" dirty="0" smtClean="0"/>
              </a:p>
              <a:p>
                <a:pPr lvl="1"/>
                <a:r>
                  <a:rPr lang="el-GR" dirty="0" smtClean="0"/>
                  <a:t>Αναγκαστικά πολυμελές σύστημα</a:t>
                </a:r>
              </a:p>
              <a:p>
                <a:pPr lvl="1"/>
                <a:r>
                  <a:rPr lang="el-GR" b="1" dirty="0" smtClean="0"/>
                  <a:t>Αρχή Διατήρησης της Ενέργειας – ΑΔΕ  </a:t>
                </a:r>
                <a:r>
                  <a:rPr lang="el-GR" dirty="0" smtClean="0">
                    <a:latin typeface="Cambria Math" panose="02040503050406030204" pitchFamily="18" charset="0"/>
                  </a:rPr>
                  <a:t/>
                </a:r>
                <a:br>
                  <a:rPr lang="el-GR" dirty="0" smtClean="0">
                    <a:latin typeface="Cambria Math" panose="02040503050406030204" pitchFamily="18" charset="0"/>
                  </a:rPr>
                </a:br>
                <a:r>
                  <a:rPr lang="el-GR" dirty="0" smtClean="0">
                    <a:latin typeface="Cambria Math" panose="02040503050406030204" pitchFamily="18" charset="0"/>
                  </a:rPr>
                  <a:t/>
                </a:r>
                <a:br>
                  <a:rPr lang="el-GR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ΔΚ</m:t>
                    </m:r>
                    <m:r>
                      <a:rPr lang="el-GR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ΔU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l-GR" dirty="0" smtClean="0"/>
              </a:p>
              <a:p>
                <a:pPr lvl="2"/>
                <a:endParaRPr lang="el-GR" dirty="0" smtClean="0"/>
              </a:p>
              <a:p>
                <a:pPr marL="685783" lvl="2" indent="0">
                  <a:buNone/>
                </a:pPr>
                <a:r>
                  <a:rPr lang="el-GR" dirty="0" smtClean="0"/>
                  <a:t>αν ασκούνται </a:t>
                </a:r>
                <a:r>
                  <a:rPr lang="el-GR" b="1" dirty="0" smtClean="0"/>
                  <a:t>συντηρητικές</a:t>
                </a:r>
                <a:r>
                  <a:rPr lang="el-GR" dirty="0" smtClean="0"/>
                  <a:t> </a:t>
                </a:r>
                <a:r>
                  <a:rPr lang="el-GR" b="1" dirty="0" smtClean="0"/>
                  <a:t>και μη </a:t>
                </a:r>
                <a:r>
                  <a:rPr lang="el-GR" dirty="0" smtClean="0"/>
                  <a:t>δυνάμεις, δηλ</a:t>
                </a:r>
                <a:r>
                  <a:rPr lang="el-GR" b="1" dirty="0" smtClean="0"/>
                  <a:t>. σε κάθε περίπτωση!</a:t>
                </a:r>
              </a:p>
              <a:p>
                <a:pPr marL="685783" lvl="2" indent="0">
                  <a:buNone/>
                </a:pPr>
                <a:endParaRPr lang="el-GR" b="1" dirty="0"/>
              </a:p>
              <a:p>
                <a:pPr lvl="1"/>
                <a:r>
                  <a:rPr lang="el-GR" b="1" dirty="0"/>
                  <a:t>Αρχή Διατήρησης Μηχανικής Ενέργειας – ΑΔΜΕ </a:t>
                </a:r>
                <a:r>
                  <a:rPr lang="en-US" b="1" dirty="0">
                    <a:latin typeface="Cambria Math" panose="02040503050406030204" pitchFamily="18" charset="0"/>
                  </a:rPr>
                  <a:t/>
                </a:r>
                <a:br>
                  <a:rPr lang="en-US" b="1" dirty="0">
                    <a:latin typeface="Cambria Math" panose="02040503050406030204" pitchFamily="18" charset="0"/>
                  </a:rPr>
                </a:br>
                <a:r>
                  <a:rPr lang="en-US" dirty="0">
                    <a:latin typeface="Cambria Math" panose="02040503050406030204" pitchFamily="18" charset="0"/>
                  </a:rPr>
                  <a:t/>
                </a:r>
                <a:br>
                  <a:rPr lang="en-US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𝑚𝑒𝑐h</m:t>
                        </m:r>
                      </m:sub>
                    </m:sSub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ΔΚ</m:t>
                    </m:r>
                    <m:r>
                      <a:rPr lang="el-GR" i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l-GR" i="0">
                        <a:latin typeface="Cambria Math" panose="02040503050406030204" pitchFamily="18" charset="0"/>
                      </a:rPr>
                      <m:t>ΔU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lvl="2"/>
                <a:endParaRPr lang="el-GR" sz="1400" dirty="0"/>
              </a:p>
              <a:p>
                <a:pPr marL="685783" lvl="2" indent="0">
                  <a:buNone/>
                </a:pPr>
                <a:r>
                  <a:rPr lang="el-GR" b="1" u="sng" dirty="0"/>
                  <a:t>μόνον</a:t>
                </a:r>
                <a:r>
                  <a:rPr lang="el-GR" dirty="0"/>
                  <a:t> όταν ασκούνται </a:t>
                </a:r>
                <a:r>
                  <a:rPr lang="el-GR" b="1" dirty="0"/>
                  <a:t>αποκλειστικά συντηρητικές </a:t>
                </a:r>
                <a:r>
                  <a:rPr lang="el-GR" dirty="0"/>
                  <a:t>δυνάμεις!</a:t>
                </a:r>
              </a:p>
              <a:p>
                <a:pPr marL="685783" lvl="2" indent="0">
                  <a:buNone/>
                </a:pPr>
                <a:endParaRPr lang="el-GR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461" y="1371600"/>
                <a:ext cx="7945340" cy="5410200"/>
              </a:xfrm>
              <a:blipFill rotWithShape="0">
                <a:blip r:embed="rId2"/>
                <a:stretch>
                  <a:fillRect t="-90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Horizontal Scroll 3"/>
          <p:cNvSpPr/>
          <p:nvPr/>
        </p:nvSpPr>
        <p:spPr>
          <a:xfrm>
            <a:off x="7086601" y="5286928"/>
            <a:ext cx="1314450" cy="53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ΑΔΜΕ</a:t>
            </a:r>
            <a:endParaRPr lang="el-GR" sz="2400" dirty="0"/>
          </a:p>
        </p:txBody>
      </p:sp>
      <p:sp>
        <p:nvSpPr>
          <p:cNvPr id="5" name="Horizontal Scroll 4"/>
          <p:cNvSpPr/>
          <p:nvPr/>
        </p:nvSpPr>
        <p:spPr>
          <a:xfrm>
            <a:off x="7086601" y="2795864"/>
            <a:ext cx="1314450" cy="53340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 smtClean="0"/>
              <a:t>ΑΔΕ</a:t>
            </a:r>
            <a:endParaRPr lang="el-GR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3032912" y="2848528"/>
            <a:ext cx="2743200" cy="480736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0340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Διατήρηση της Ενέργειας</a:t>
            </a:r>
          </a:p>
        </p:txBody>
      </p:sp>
      <p:sp>
        <p:nvSpPr>
          <p:cNvPr id="4" name="Flowchart: Alternate Process 3"/>
          <p:cNvSpPr/>
          <p:nvPr/>
        </p:nvSpPr>
        <p:spPr>
          <a:xfrm>
            <a:off x="3602913" y="1427920"/>
            <a:ext cx="1685925" cy="49164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/>
              <a:t>Σύστημα</a:t>
            </a:r>
            <a:endParaRPr lang="el-GR" sz="2800" dirty="0"/>
          </a:p>
        </p:txBody>
      </p:sp>
      <p:sp>
        <p:nvSpPr>
          <p:cNvPr id="5" name="Flowchart: Alternate Process 4"/>
          <p:cNvSpPr/>
          <p:nvPr/>
        </p:nvSpPr>
        <p:spPr>
          <a:xfrm>
            <a:off x="1819275" y="2280962"/>
            <a:ext cx="1562100" cy="41461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Μονομελές</a:t>
            </a:r>
            <a:endParaRPr lang="el-GR" dirty="0"/>
          </a:p>
        </p:txBody>
      </p:sp>
      <p:sp>
        <p:nvSpPr>
          <p:cNvPr id="6" name="Flowchart: Alternate Process 5"/>
          <p:cNvSpPr/>
          <p:nvPr/>
        </p:nvSpPr>
        <p:spPr>
          <a:xfrm>
            <a:off x="5600700" y="2280961"/>
            <a:ext cx="1400175" cy="41461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Πολυμελές</a:t>
            </a:r>
            <a:endParaRPr lang="el-GR" dirty="0"/>
          </a:p>
        </p:txBody>
      </p:sp>
      <p:sp>
        <p:nvSpPr>
          <p:cNvPr id="8" name="Flowchart: Alternate Process 7"/>
          <p:cNvSpPr/>
          <p:nvPr/>
        </p:nvSpPr>
        <p:spPr>
          <a:xfrm>
            <a:off x="1524000" y="3309936"/>
            <a:ext cx="2152650" cy="3232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Μη απομονωμένο</a:t>
            </a:r>
            <a:endParaRPr lang="el-GR" dirty="0"/>
          </a:p>
        </p:txBody>
      </p:sp>
      <p:sp>
        <p:nvSpPr>
          <p:cNvPr id="9" name="Flowchart: Alternate Process 8"/>
          <p:cNvSpPr/>
          <p:nvPr/>
        </p:nvSpPr>
        <p:spPr>
          <a:xfrm>
            <a:off x="4090987" y="3320014"/>
            <a:ext cx="2143125" cy="32329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Μη απομονωμένο</a:t>
            </a:r>
            <a:endParaRPr lang="el-GR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6419849" y="3320012"/>
            <a:ext cx="1828800" cy="32329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Απομονωμένο</a:t>
            </a:r>
            <a:endParaRPr lang="el-GR" dirty="0"/>
          </a:p>
        </p:txBody>
      </p:sp>
      <p:sp>
        <p:nvSpPr>
          <p:cNvPr id="11" name="Flowchart: Predefined Process 10"/>
          <p:cNvSpPr/>
          <p:nvPr/>
        </p:nvSpPr>
        <p:spPr>
          <a:xfrm>
            <a:off x="828674" y="5086349"/>
            <a:ext cx="1647825" cy="847725"/>
          </a:xfrm>
          <a:prstGeom prst="flowChartPredefined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/>
              <a:t>Αρχή Διατήρησης Ενέργειας</a:t>
            </a:r>
            <a:endParaRPr lang="el-GR" sz="1600" b="1" dirty="0"/>
          </a:p>
        </p:txBody>
      </p:sp>
      <p:sp>
        <p:nvSpPr>
          <p:cNvPr id="12" name="Flowchart: Predefined Process 11"/>
          <p:cNvSpPr/>
          <p:nvPr/>
        </p:nvSpPr>
        <p:spPr>
          <a:xfrm>
            <a:off x="2943226" y="5086349"/>
            <a:ext cx="2705100" cy="847725"/>
          </a:xfrm>
          <a:prstGeom prst="flowChartPredefined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/>
              <a:t>Θεώρημα Μεταβολής Κινητικής Ενέργειας – Έργου </a:t>
            </a:r>
            <a:endParaRPr lang="el-GR" sz="1600" b="1" dirty="0"/>
          </a:p>
        </p:txBody>
      </p:sp>
      <p:sp>
        <p:nvSpPr>
          <p:cNvPr id="13" name="Flowchart: Predefined Process 12"/>
          <p:cNvSpPr/>
          <p:nvPr/>
        </p:nvSpPr>
        <p:spPr>
          <a:xfrm>
            <a:off x="6138863" y="5086348"/>
            <a:ext cx="2390773" cy="847725"/>
          </a:xfrm>
          <a:prstGeom prst="flowChartPredefined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b="1" dirty="0" smtClean="0"/>
              <a:t>Αρχή Διατήρησης Μηχανικής Ενέργειας</a:t>
            </a:r>
            <a:endParaRPr lang="el-GR" sz="1600" b="1" dirty="0"/>
          </a:p>
        </p:txBody>
      </p:sp>
      <p:cxnSp>
        <p:nvCxnSpPr>
          <p:cNvPr id="15" name="Elbow Connector 14"/>
          <p:cNvCxnSpPr>
            <a:stCxn id="4" idx="2"/>
            <a:endCxn id="5" idx="0"/>
          </p:cNvCxnSpPr>
          <p:nvPr/>
        </p:nvCxnSpPr>
        <p:spPr>
          <a:xfrm rot="5400000">
            <a:off x="3342402" y="1177488"/>
            <a:ext cx="361398" cy="184555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stCxn id="4" idx="2"/>
            <a:endCxn id="6" idx="0"/>
          </p:cNvCxnSpPr>
          <p:nvPr/>
        </p:nvCxnSpPr>
        <p:spPr>
          <a:xfrm rot="16200000" flipH="1">
            <a:off x="5192634" y="1172806"/>
            <a:ext cx="361397" cy="185491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5" idx="2"/>
            <a:endCxn id="8" idx="0"/>
          </p:cNvCxnSpPr>
          <p:nvPr/>
        </p:nvCxnSpPr>
        <p:spPr>
          <a:xfrm>
            <a:off x="2600325" y="2695576"/>
            <a:ext cx="0" cy="6143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6" idx="2"/>
            <a:endCxn id="9" idx="0"/>
          </p:cNvCxnSpPr>
          <p:nvPr/>
        </p:nvCxnSpPr>
        <p:spPr>
          <a:xfrm rot="5400000">
            <a:off x="5419450" y="2438676"/>
            <a:ext cx="624438" cy="1138238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6" idx="2"/>
            <a:endCxn id="10" idx="0"/>
          </p:cNvCxnSpPr>
          <p:nvPr/>
        </p:nvCxnSpPr>
        <p:spPr>
          <a:xfrm rot="16200000" flipH="1">
            <a:off x="6505300" y="2491063"/>
            <a:ext cx="624436" cy="1033461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>
            <a:stCxn id="8" idx="2"/>
            <a:endCxn id="12" idx="0"/>
          </p:cNvCxnSpPr>
          <p:nvPr/>
        </p:nvCxnSpPr>
        <p:spPr>
          <a:xfrm rot="16200000" flipH="1">
            <a:off x="2721493" y="3512066"/>
            <a:ext cx="1453114" cy="1695451"/>
          </a:xfrm>
          <a:prstGeom prst="bentConnector3">
            <a:avLst>
              <a:gd name="adj1" fmla="val 60592"/>
            </a:avLst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9" idx="2"/>
            <a:endCxn id="11" idx="1"/>
          </p:cNvCxnSpPr>
          <p:nvPr/>
        </p:nvCxnSpPr>
        <p:spPr>
          <a:xfrm rot="5400000">
            <a:off x="2062162" y="2409824"/>
            <a:ext cx="1866900" cy="4333876"/>
          </a:xfrm>
          <a:prstGeom prst="bentConnector4">
            <a:avLst>
              <a:gd name="adj1" fmla="val 29929"/>
              <a:gd name="adj2" fmla="val 105275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54" idx="2"/>
            <a:endCxn id="13" idx="0"/>
          </p:cNvCxnSpPr>
          <p:nvPr/>
        </p:nvCxnSpPr>
        <p:spPr>
          <a:xfrm rot="16200000" flipH="1">
            <a:off x="7024410" y="4776508"/>
            <a:ext cx="619678" cy="1"/>
          </a:xfrm>
          <a:prstGeom prst="bentConnector3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0" idx="3"/>
            <a:endCxn id="11" idx="2"/>
          </p:cNvCxnSpPr>
          <p:nvPr/>
        </p:nvCxnSpPr>
        <p:spPr>
          <a:xfrm flipH="1">
            <a:off x="1652587" y="3481662"/>
            <a:ext cx="6596062" cy="2452412"/>
          </a:xfrm>
          <a:prstGeom prst="bentConnector4">
            <a:avLst>
              <a:gd name="adj1" fmla="val -5632"/>
              <a:gd name="adj2" fmla="val 109321"/>
            </a:avLst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Flowchart: Alternate Process 53"/>
          <p:cNvSpPr/>
          <p:nvPr/>
        </p:nvSpPr>
        <p:spPr>
          <a:xfrm>
            <a:off x="6165055" y="3896276"/>
            <a:ext cx="2338387" cy="57039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 smtClean="0"/>
              <a:t>Μόνο</a:t>
            </a:r>
            <a:r>
              <a:rPr lang="el-GR" dirty="0" smtClean="0"/>
              <a:t> συντηρητικές δυνάμεις</a:t>
            </a:r>
            <a:endParaRPr lang="el-GR" dirty="0"/>
          </a:p>
        </p:txBody>
      </p:sp>
      <p:cxnSp>
        <p:nvCxnSpPr>
          <p:cNvPr id="57" name="Straight Arrow Connector 56"/>
          <p:cNvCxnSpPr>
            <a:stCxn id="10" idx="2"/>
            <a:endCxn id="54" idx="0"/>
          </p:cNvCxnSpPr>
          <p:nvPr/>
        </p:nvCxnSpPr>
        <p:spPr>
          <a:xfrm>
            <a:off x="7334249" y="3643311"/>
            <a:ext cx="0" cy="2529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770747" y="6183520"/>
                <a:ext cx="1036181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l-GR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0747" y="6183520"/>
                <a:ext cx="1036181" cy="298928"/>
              </a:xfrm>
              <a:prstGeom prst="rect">
                <a:avLst/>
              </a:prstGeom>
              <a:blipFill rotWithShape="0">
                <a:blip r:embed="rId2"/>
                <a:stretch>
                  <a:fillRect l="-5294" r="-4706" b="-204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620561" y="3839685"/>
                <a:ext cx="1502078" cy="2989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𝑠𝑦𝑠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el-G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61" y="3839685"/>
                <a:ext cx="1502078" cy="298928"/>
              </a:xfrm>
              <a:prstGeom prst="rect">
                <a:avLst/>
              </a:prstGeom>
              <a:blipFill rotWithShape="0">
                <a:blip r:embed="rId3"/>
                <a:stretch>
                  <a:fillRect l="-3659" r="-1220" b="-2040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870248" y="4524248"/>
                <a:ext cx="125515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Σ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𝑒𝑥𝑡</m:t>
                          </m:r>
                        </m:sub>
                      </m:sSub>
                    </m:oMath>
                  </m:oMathPara>
                </a14:m>
                <a:endParaRPr lang="el-GR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248" y="4524248"/>
                <a:ext cx="125515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4369" r="-971" b="-130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5968233" y="4638009"/>
                <a:ext cx="13660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l-GR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8233" y="4638009"/>
                <a:ext cx="1366015" cy="276999"/>
              </a:xfrm>
              <a:prstGeom prst="rect">
                <a:avLst/>
              </a:prstGeom>
              <a:blipFill rotWithShape="0">
                <a:blip r:embed="rId5"/>
                <a:stretch>
                  <a:fillRect l="-3571" r="-4018" b="-66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Down Ribbon 80"/>
          <p:cNvSpPr/>
          <p:nvPr/>
        </p:nvSpPr>
        <p:spPr>
          <a:xfrm>
            <a:off x="5648326" y="751648"/>
            <a:ext cx="2997994" cy="676272"/>
          </a:xfrm>
          <a:prstGeom prst="ribbon">
            <a:avLst>
              <a:gd name="adj1" fmla="val 11312"/>
              <a:gd name="adj2" fmla="val 75000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400" b="1" dirty="0" smtClean="0">
                <a:solidFill>
                  <a:schemeClr val="tx1"/>
                </a:solidFill>
              </a:rPr>
              <a:t>Στρατηγική επίλυσης προβλημάτων</a:t>
            </a:r>
            <a:endParaRPr lang="el-GR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3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54" grpId="0" animBg="1"/>
      <p:bldP spid="75" grpId="0"/>
      <p:bldP spid="76" grpId="0"/>
      <p:bldP spid="77" grpId="0"/>
      <p:bldP spid="7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3"/>
                <a:ext cx="5357651" cy="5137297"/>
              </a:xfrm>
            </p:spPr>
            <p:txBody>
              <a:bodyPr/>
              <a:lstStyle/>
              <a:p>
                <a:r>
                  <a:rPr lang="el-GR" b="1" u="sng" dirty="0" smtClean="0"/>
                  <a:t>Παράδειγμα:</a:t>
                </a:r>
              </a:p>
              <a:p>
                <a:pPr lvl="1"/>
                <a:r>
                  <a:rPr lang="el-GR" dirty="0" smtClean="0"/>
                  <a:t>Μπάλα μάζας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αφήνεται από ύψος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l-GR" dirty="0" smtClean="0"/>
                  <a:t>.</a:t>
                </a:r>
              </a:p>
              <a:p>
                <a:pPr lvl="2"/>
                <a:r>
                  <a:rPr lang="el-GR" dirty="0" smtClean="0"/>
                  <a:t>Α) Βρείτε την ταχύτητα της μπάλας σε ύψος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.</a:t>
                </a:r>
                <a:r>
                  <a:rPr lang="el-GR" dirty="0" smtClean="0"/>
                  <a:t> </a:t>
                </a:r>
                <a:r>
                  <a:rPr lang="el-GR" b="1" dirty="0" smtClean="0"/>
                  <a:t>Το σύστημα θα είναι η μπάλα και η Γη</a:t>
                </a:r>
                <a:r>
                  <a:rPr lang="el-GR" dirty="0" smtClean="0"/>
                  <a:t>.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B) </a:t>
                </a:r>
                <a:r>
                  <a:rPr lang="el-GR" dirty="0" smtClean="0"/>
                  <a:t>Υπολογίστε ξανά το Α) ερώτημα θεωρώντας ως </a:t>
                </a:r>
                <a:r>
                  <a:rPr lang="el-GR" b="1" dirty="0" smtClean="0"/>
                  <a:t>σύστημα την μπάλα</a:t>
                </a:r>
                <a:r>
                  <a:rPr lang="el-GR" dirty="0" smtClean="0"/>
                  <a:t>.</a:t>
                </a: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3"/>
                <a:ext cx="5357651" cy="5137297"/>
              </a:xfrm>
              <a:blipFill rotWithShape="0">
                <a:blip r:embed="rId2"/>
                <a:stretch>
                  <a:fillRect t="-949" r="-91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412343"/>
            <a:ext cx="2609851" cy="409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1"/>
                <a:ext cx="5052508" cy="4596492"/>
              </a:xfrm>
            </p:spPr>
            <p:txBody>
              <a:bodyPr/>
              <a:lstStyle/>
              <a:p>
                <a:r>
                  <a:rPr lang="el-GR" b="1" u="sng" dirty="0" smtClean="0"/>
                  <a:t>Παράδειγμα</a:t>
                </a:r>
                <a:r>
                  <a:rPr lang="en-US" b="1" u="sng" dirty="0" smtClean="0"/>
                  <a:t> – </a:t>
                </a:r>
                <a:r>
                  <a:rPr lang="el-GR" b="1" u="sng" dirty="0" smtClean="0"/>
                  <a:t>Λύση:</a:t>
                </a:r>
              </a:p>
              <a:p>
                <a:pPr lvl="1"/>
                <a:r>
                  <a:rPr lang="el-GR" sz="1800" dirty="0" smtClean="0"/>
                  <a:t>Μπάλα </a:t>
                </a:r>
                <a:r>
                  <a:rPr lang="el-GR" sz="1800" dirty="0"/>
                  <a:t>μάζας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800" dirty="0"/>
                  <a:t> </a:t>
                </a:r>
                <a:r>
                  <a:rPr lang="el-GR" sz="1800" dirty="0" smtClean="0"/>
                  <a:t>αφήνεται </a:t>
                </a:r>
                <a:r>
                  <a:rPr lang="el-GR" sz="1800" dirty="0"/>
                  <a:t>από ύψος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l-GR" sz="1800" dirty="0"/>
                  <a:t>.</a:t>
                </a:r>
              </a:p>
              <a:p>
                <a:pPr lvl="2"/>
                <a:r>
                  <a:rPr lang="el-GR" sz="1600" dirty="0"/>
                  <a:t>Α) Βρείτε την ταχύτητα της μπάλας σε ύψος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1600" dirty="0"/>
                  <a:t>.</a:t>
                </a:r>
                <a:r>
                  <a:rPr lang="el-GR" sz="1600" dirty="0"/>
                  <a:t> Το σύστημα θα είναι η μπάλα και η Γη.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1"/>
                <a:ext cx="5052508" cy="4596492"/>
              </a:xfrm>
              <a:blipFill rotWithShape="0">
                <a:blip r:embed="rId2"/>
                <a:stretch>
                  <a:fillRect t="-10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412343"/>
            <a:ext cx="2609851" cy="4096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75640" y="1977120"/>
              <a:ext cx="8101080" cy="4552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960" y="1970640"/>
                <a:ext cx="8116560" cy="457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293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Ενέργεια Συστήματος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Εικόνα:</a:t>
            </a:r>
            <a:r>
              <a:rPr lang="en-US" sz="1050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Στη φυσική, η ενέργεια είναι μια ιδιότητα των αντικειμένων που μπορεί να μεταφερθεί σε άλλα αντικείμενα ή να μετατραπεί σε διάφορες μορφές, αλλά δεν μπορεί να δημιουργηθεί ή να καταστραφεί. Η "ικανότητα ενός συστήματος να παράγει έργο" είναι μια κοινή περιγραφή, αλλά είναι δύσκολο να δοθεί ένας ενιαίος συνολικός ορισμός της ενέργειας, εξαιτίας των πολλών μορφών της.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371601"/>
            <a:ext cx="4266121" cy="349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36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1" y="1371601"/>
                <a:ext cx="5052508" cy="4596492"/>
              </a:xfrm>
            </p:spPr>
            <p:txBody>
              <a:bodyPr/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pPr lvl="1"/>
                <a:r>
                  <a:rPr lang="el-GR" sz="1800" dirty="0" smtClean="0"/>
                  <a:t>Μπάλα </a:t>
                </a:r>
                <a:r>
                  <a:rPr lang="el-GR" sz="1800" dirty="0"/>
                  <a:t>μάζας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sz="1800" dirty="0"/>
                  <a:t> </a:t>
                </a:r>
                <a:r>
                  <a:rPr lang="el-GR" sz="1800" dirty="0" smtClean="0"/>
                  <a:t>αφήνεται </a:t>
                </a:r>
                <a:r>
                  <a:rPr lang="el-GR" sz="1800" dirty="0"/>
                  <a:t>από ύψος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l-GR" sz="1800" dirty="0"/>
                  <a:t>.</a:t>
                </a:r>
              </a:p>
              <a:p>
                <a:pPr lvl="2"/>
                <a:r>
                  <a:rPr lang="en-US" sz="1600" dirty="0"/>
                  <a:t>B) </a:t>
                </a:r>
                <a:r>
                  <a:rPr lang="el-GR" sz="1600" dirty="0"/>
                  <a:t>Υπολογίστε ξανά το Α) ερώτημα θεωρώντας ως σύστημα την μπάλα.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1" y="1371601"/>
                <a:ext cx="5052508" cy="4596492"/>
              </a:xfrm>
              <a:blipFill rotWithShape="0">
                <a:blip r:embed="rId2"/>
                <a:stretch>
                  <a:fillRect t="-10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2412343"/>
            <a:ext cx="2609851" cy="40965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68800" y="1781640"/>
              <a:ext cx="7784640" cy="47426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720" y="1774440"/>
                <a:ext cx="7804080" cy="476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76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63"/>
          <a:stretch/>
        </p:blipFill>
        <p:spPr>
          <a:xfrm>
            <a:off x="5715000" y="1524000"/>
            <a:ext cx="2957962" cy="1877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4976650" cy="510525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</a:t>
                </a:r>
                <a:r>
                  <a:rPr lang="el-GR" b="1" dirty="0" smtClean="0"/>
                  <a:t>:</a:t>
                </a:r>
              </a:p>
              <a:p>
                <a:pPr lvl="1"/>
                <a:r>
                  <a:rPr lang="el-GR" dirty="0" smtClean="0"/>
                  <a:t>Ένα σώμα μάζας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6 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kg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/>
                  <a:t>σε αρχική ηρεμία κινείται προς τα δεξιά επάνω σε μια οριζόντια επιφάνεια λόγω σταθερής οριζόντιας δύναμης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12 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Ν</m:t>
                    </m:r>
                  </m:oMath>
                </a14:m>
                <a:r>
                  <a:rPr lang="el-GR" dirty="0" smtClean="0"/>
                  <a:t>.</a:t>
                </a:r>
                <a:r>
                  <a:rPr lang="en-US" dirty="0" smtClean="0"/>
                  <a:t> </a:t>
                </a:r>
                <a:r>
                  <a:rPr lang="el-GR" dirty="0" smtClean="0"/>
                  <a:t>Βρείτε </a:t>
                </a:r>
                <a:r>
                  <a:rPr lang="el-GR" dirty="0" smtClean="0"/>
                  <a:t>την ταχύτητα του σώματος όταν αυτό μετατοπιστεί κατά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εάν η επιφάνεια επαφής έχει συντελεστή τριβής ολίσθησης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0.15</m:t>
                    </m:r>
                  </m:oMath>
                </a14:m>
                <a:endParaRPr lang="el-GR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4976650" cy="5105250"/>
              </a:xfrm>
              <a:blipFill>
                <a:blip r:embed="rId3"/>
                <a:stretch>
                  <a:fillRect t="-956" r="-13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6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7" y="1012953"/>
            <a:ext cx="2957962" cy="2177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5129050" cy="4153348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pPr lvl="1"/>
                <a:r>
                  <a:rPr lang="el-GR" sz="1600" dirty="0" smtClean="0"/>
                  <a:t>Ένα σώμα μάζας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kg </a:t>
                </a:r>
                <a:r>
                  <a:rPr lang="el-GR" sz="1600" dirty="0" smtClean="0"/>
                  <a:t>σε αρχική ηρεμία κινείται προς τα δεξιά επάνω σε μια οριζόντια επιφάνεια λόγω σταθερής οριζόντιας δύναμης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l-GR" sz="1600" dirty="0" smtClean="0"/>
                  <a:t> Ν.</a:t>
                </a:r>
              </a:p>
              <a:p>
                <a:pPr marL="685783" lvl="2" indent="0">
                  <a:buNone/>
                </a:pPr>
                <a:r>
                  <a:rPr lang="el-GR" sz="1400" dirty="0" smtClean="0"/>
                  <a:t>Βρείτε </a:t>
                </a:r>
                <a:r>
                  <a:rPr lang="el-GR" sz="1400" dirty="0" smtClean="0"/>
                  <a:t>την ταχύτητα του σώματος όταν αυτό μετατοπιστεί κατά </a:t>
                </a:r>
                <a14:m>
                  <m:oMath xmlns:m="http://schemas.openxmlformats.org/officeDocument/2006/math">
                    <m:r>
                      <a:rPr lang="el-GR" sz="14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400" dirty="0" smtClean="0"/>
                  <a:t> m, </a:t>
                </a:r>
                <a:r>
                  <a:rPr lang="el-GR" sz="1400" dirty="0" smtClean="0"/>
                  <a:t>εάν η επιφάνεια επαφής έχει συντελεστή τριβής ολίσθησης </a:t>
                </a:r>
                <a14:m>
                  <m:oMath xmlns:m="http://schemas.openxmlformats.org/officeDocument/2006/math">
                    <m:r>
                      <a:rPr lang="el-GR" sz="1400" i="1" dirty="0" smtClean="0">
                        <a:latin typeface="Cambria Math" panose="02040503050406030204" pitchFamily="18" charset="0"/>
                      </a:rPr>
                      <m:t>0.15</m:t>
                    </m:r>
                  </m:oMath>
                </a14:m>
                <a:endParaRPr lang="el-GR" sz="14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5129050" cy="4153348"/>
              </a:xfrm>
              <a:blipFill>
                <a:blip r:embed="rId3"/>
                <a:stretch>
                  <a:fillRect t="-1175" r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61240" y="428040"/>
              <a:ext cx="8114400" cy="6087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400" y="420120"/>
                <a:ext cx="8128440" cy="6107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11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777" y="1012953"/>
            <a:ext cx="2957962" cy="2177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5129050" cy="4153348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Παράδειγμα – Λύση:</a:t>
                </a:r>
              </a:p>
              <a:p>
                <a:pPr lvl="1"/>
                <a:r>
                  <a:rPr lang="el-GR" sz="1600" dirty="0" smtClean="0"/>
                  <a:t>Ένα σώμα μάζας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6</m:t>
                    </m:r>
                  </m:oMath>
                </a14:m>
                <a:r>
                  <a:rPr lang="el-GR" sz="1600" dirty="0" smtClean="0"/>
                  <a:t> </a:t>
                </a:r>
                <a:r>
                  <a:rPr lang="en-US" sz="1600" dirty="0" smtClean="0"/>
                  <a:t>kg </a:t>
                </a:r>
                <a:r>
                  <a:rPr lang="el-GR" sz="1600" dirty="0" smtClean="0"/>
                  <a:t>σε αρχική ηρεμία κινείται προς τα δεξιά επάνω σε μια οριζόντια επιφάνεια λόγω σταθερής οριζόντιας δύναμης </a:t>
                </a:r>
                <a14:m>
                  <m:oMath xmlns:m="http://schemas.openxmlformats.org/officeDocument/2006/math">
                    <m:r>
                      <a:rPr lang="el-GR" sz="1600" i="1" dirty="0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l-GR" sz="1600" dirty="0" smtClean="0"/>
                  <a:t> Ν.</a:t>
                </a:r>
              </a:p>
              <a:p>
                <a:pPr lvl="2"/>
                <a:r>
                  <a:rPr lang="el-GR" sz="1400" dirty="0" smtClean="0"/>
                  <a:t>Α) Βρείτε την ταχύτητα του σώματος όταν αυτό μετατοπιστεί κατά </a:t>
                </a:r>
                <a14:m>
                  <m:oMath xmlns:m="http://schemas.openxmlformats.org/officeDocument/2006/math">
                    <m:r>
                      <a:rPr lang="el-GR" sz="14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400" dirty="0" smtClean="0"/>
                  <a:t> m, </a:t>
                </a:r>
                <a:r>
                  <a:rPr lang="el-GR" sz="1400" dirty="0" smtClean="0"/>
                  <a:t>εάν η επιφάνεια επαφής έχει συντελεστή τριβής ολίσθησης </a:t>
                </a:r>
                <a14:m>
                  <m:oMath xmlns:m="http://schemas.openxmlformats.org/officeDocument/2006/math">
                    <m:r>
                      <a:rPr lang="el-GR" sz="1400" i="1" dirty="0" smtClean="0">
                        <a:latin typeface="Cambria Math" panose="02040503050406030204" pitchFamily="18" charset="0"/>
                      </a:rPr>
                      <m:t>0.15</m:t>
                    </m:r>
                  </m:oMath>
                </a14:m>
                <a:endParaRPr lang="el-GR" sz="1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5129050" cy="4153348"/>
              </a:xfrm>
              <a:blipFill rotWithShape="0">
                <a:blip r:embed="rId3"/>
                <a:stretch>
                  <a:fillRect t="-117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Horizontal Scroll 5"/>
          <p:cNvSpPr/>
          <p:nvPr/>
        </p:nvSpPr>
        <p:spPr>
          <a:xfrm>
            <a:off x="4971519" y="5721791"/>
            <a:ext cx="3636791" cy="755690"/>
          </a:xfrm>
          <a:prstGeom prst="horizontalScroll">
            <a:avLst>
              <a:gd name="adj" fmla="val 10104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dirty="0" smtClean="0">
                <a:solidFill>
                  <a:schemeClr val="tx1"/>
                </a:solidFill>
              </a:rPr>
              <a:t>Λύστε το ξανά θεωρώντας ως </a:t>
            </a:r>
            <a:r>
              <a:rPr lang="el-GR" sz="1600" smtClean="0">
                <a:solidFill>
                  <a:schemeClr val="tx1"/>
                </a:solidFill>
              </a:rPr>
              <a:t>σύστημα το </a:t>
            </a:r>
            <a:r>
              <a:rPr lang="el-GR" sz="1600" dirty="0" smtClean="0">
                <a:solidFill>
                  <a:schemeClr val="tx1"/>
                </a:solidFill>
              </a:rPr>
              <a:t>σώμα και την οριζόντια επιφάνεια</a:t>
            </a:r>
            <a:r>
              <a:rPr lang="el-GR" sz="1600" dirty="0">
                <a:solidFill>
                  <a:schemeClr val="tx1"/>
                </a:solidFill>
              </a:rPr>
              <a:t>!</a:t>
            </a:r>
            <a:endParaRPr lang="en-US" sz="16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31800" y="806760"/>
              <a:ext cx="6837120" cy="5661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7120" y="799920"/>
                <a:ext cx="6852600" cy="568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2354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dirty="0" smtClean="0"/>
                  <a:t>Γνωρίζουμε ότι </a:t>
                </a:r>
                <a:r>
                  <a:rPr lang="el-GR" b="1" dirty="0" smtClean="0"/>
                  <a:t>έργο == μεταφορά ενέργειας</a:t>
                </a:r>
              </a:p>
              <a:p>
                <a:pPr lvl="1"/>
                <a:r>
                  <a:rPr lang="el-GR" u="sng" dirty="0" smtClean="0"/>
                  <a:t>Ερώτημα</a:t>
                </a:r>
                <a:r>
                  <a:rPr lang="el-GR" dirty="0" smtClean="0"/>
                  <a:t>: Πόσο γρήγορα μεταφέρεται η ενέργεια?</a:t>
                </a:r>
              </a:p>
              <a:p>
                <a:pPr lvl="2"/>
                <a:r>
                  <a:rPr lang="el-GR" dirty="0" smtClean="0"/>
                  <a:t>Αν θέλετε να αγοράσετε έναν κινητήρα για να κινεί ένα ασανσέρ μάζας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1500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kg</a:t>
                </a:r>
                <a:r>
                  <a:rPr lang="el-GR" dirty="0" smtClean="0"/>
                  <a:t> για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5</m:t>
                    </m:r>
                  </m:oMath>
                </a14:m>
                <a:r>
                  <a:rPr lang="el-GR" dirty="0" smtClean="0"/>
                  <a:t> ορόφους</a:t>
                </a:r>
                <a:r>
                  <a:rPr lang="en-US" dirty="0" smtClean="0"/>
                  <a:t>, </a:t>
                </a:r>
                <a:r>
                  <a:rPr lang="el-GR" dirty="0" smtClean="0"/>
                  <a:t>έχει μεγάλη σημασία αν ο κινητήρας το κάνει σε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30 </m:t>
                    </m:r>
                  </m:oMath>
                </a14:m>
                <a:r>
                  <a:rPr lang="en-US" dirty="0" smtClean="0"/>
                  <a:t>s </a:t>
                </a:r>
                <a:r>
                  <a:rPr lang="el-GR" dirty="0" smtClean="0"/>
                  <a:t>ή σε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l-GR" dirty="0" smtClean="0"/>
                  <a:t> </a:t>
                </a:r>
                <a:r>
                  <a:rPr lang="en-US" dirty="0" smtClean="0"/>
                  <a:t>min! </a:t>
                </a:r>
                <a:r>
                  <a:rPr lang="en-US" dirty="0" smtClean="0">
                    <a:sym typeface="Wingdings" panose="05000000000000000000" pitchFamily="2" charset="2"/>
                  </a:rPr>
                  <a:t></a:t>
                </a:r>
              </a:p>
              <a:p>
                <a:endParaRPr lang="en-US" sz="1050" dirty="0">
                  <a:sym typeface="Wingdings" panose="05000000000000000000" pitchFamily="2" charset="2"/>
                </a:endParaRPr>
              </a:p>
              <a:p>
                <a:endParaRPr lang="el-GR" dirty="0">
                  <a:sym typeface="Wingdings" panose="05000000000000000000" pitchFamily="2" charset="2"/>
                </a:endParaRPr>
              </a:p>
              <a:p>
                <a:r>
                  <a:rPr lang="el-GR" dirty="0" smtClean="0">
                    <a:sym typeface="Wingdings" panose="05000000000000000000" pitchFamily="2" charset="2"/>
                  </a:rPr>
                  <a:t>Το «πόσο γρήγορα» υποδηλώνει ένα ρυθμό</a:t>
                </a:r>
              </a:p>
              <a:p>
                <a:pPr lvl="1"/>
                <a:r>
                  <a:rPr lang="el-GR" dirty="0" smtClean="0">
                    <a:sym typeface="Wingdings" panose="05000000000000000000" pitchFamily="2" charset="2"/>
                  </a:rPr>
                  <a:t>Ρυθμό μεταφοράς ενέργειας == </a:t>
                </a:r>
                <a:r>
                  <a:rPr lang="el-GR" b="1" dirty="0" smtClean="0">
                    <a:sym typeface="Wingdings" panose="05000000000000000000" pitchFamily="2" charset="2"/>
                  </a:rPr>
                  <a:t>στιγμιαία</a:t>
                </a:r>
                <a:r>
                  <a:rPr lang="el-GR" dirty="0" smtClean="0">
                    <a:sym typeface="Wingdings" panose="05000000000000000000" pitchFamily="2" charset="2"/>
                  </a:rPr>
                  <a:t> </a:t>
                </a:r>
                <a:r>
                  <a:rPr lang="el-GR" b="1" dirty="0" smtClean="0">
                    <a:sym typeface="Wingdings" panose="05000000000000000000" pitchFamily="2" charset="2"/>
                  </a:rPr>
                  <a:t>ισχύς </a:t>
                </a:r>
                <a14:m>
                  <m:oMath xmlns:m="http://schemas.openxmlformats.org/officeDocument/2006/math">
                    <m:r>
                      <a:rPr lang="en-US" b="1" i="1" dirty="0">
                        <a:latin typeface="Cambria Math" panose="02040503050406030204" pitchFamily="18" charset="0"/>
                      </a:rPr>
                      <m:t>𝑷</m:t>
                    </m:r>
                  </m:oMath>
                </a14:m>
                <a:r>
                  <a:rPr lang="el-GR" b="1" dirty="0" smtClean="0">
                    <a:sym typeface="Wingdings" panose="05000000000000000000" pitchFamily="2" charset="2"/>
                  </a:rPr>
                  <a:t> (</a:t>
                </a:r>
                <a:r>
                  <a:rPr lang="en-US" b="1" dirty="0" smtClean="0">
                    <a:sym typeface="Wingdings" panose="05000000000000000000" pitchFamily="2" charset="2"/>
                  </a:rPr>
                  <a:t>Power)</a:t>
                </a:r>
                <a:endParaRPr lang="el-GR" b="1" dirty="0" smtClean="0">
                  <a:sym typeface="Wingdings" panose="05000000000000000000" pitchFamily="2" charset="2"/>
                </a:endParaRPr>
              </a:p>
              <a:p>
                <a:pPr marL="68580" indent="0">
                  <a:buNone/>
                </a:pPr>
                <a:endParaRPr lang="el-GR" sz="60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𝑑𝐸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68580" indent="0">
                  <a:buNone/>
                </a:pPr>
                <a:endParaRPr lang="en-US" sz="800" dirty="0" smtClean="0"/>
              </a:p>
              <a:p>
                <a:r>
                  <a:rPr lang="el-GR" dirty="0"/>
                  <a:t>Μονάδα μέτρησης: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1 </m:t>
                    </m:r>
                    <m:r>
                      <m:rPr>
                        <m:sty m:val="p"/>
                      </m:rPr>
                      <a:rPr lang="en-US" i="0" dirty="0">
                        <a:latin typeface="Cambria Math" panose="02040503050406030204" pitchFamily="18" charset="0"/>
                      </a:rPr>
                      <m:t>Watt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= 1</m:t>
                    </m:r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J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oule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i="0" dirty="0">
                            <a:latin typeface="Cambria Math" panose="02040503050406030204" pitchFamily="18" charset="0"/>
                          </a:rPr>
                          <m:t>s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ec</m:t>
                        </m:r>
                      </m:den>
                    </m:f>
                  </m:oMath>
                </a14:m>
                <a:endParaRPr lang="el-GR" dirty="0"/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32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Διατήρηση της Ενέργειας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05400"/>
              </a:xfrm>
            </p:spPr>
            <p:txBody>
              <a:bodyPr>
                <a:normAutofit/>
              </a:bodyPr>
              <a:lstStyle/>
              <a:p>
                <a:r>
                  <a:rPr lang="el-GR" dirty="0" smtClean="0"/>
                  <a:t>Εναλλακτικά</a:t>
                </a:r>
                <a:r>
                  <a:rPr lang="en-US" dirty="0"/>
                  <a:t>, </a:t>
                </a:r>
                <a:r>
                  <a:rPr lang="el-GR" dirty="0"/>
                  <a:t>η ισχύς μπορεί να ιδωθεί ως ο </a:t>
                </a:r>
                <a:r>
                  <a:rPr lang="el-GR" b="1" dirty="0"/>
                  <a:t>ρυθμός παραγωγής </a:t>
                </a:r>
                <a:r>
                  <a:rPr lang="el-GR" b="1" dirty="0" smtClean="0"/>
                  <a:t>έργου</a:t>
                </a:r>
                <a:endParaRPr lang="el-GR" b="1" dirty="0" smtClean="0"/>
              </a:p>
              <a:p>
                <a:endParaRPr lang="el-GR" b="1" dirty="0"/>
              </a:p>
              <a:p>
                <a:r>
                  <a:rPr lang="el-GR" b="1" dirty="0"/>
                  <a:t>Μέση ισχύς </a:t>
                </a:r>
                <a:r>
                  <a:rPr lang="el-GR" b="1" dirty="0" smtClean="0"/>
                  <a:t>σε διάστημα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l-GR" b="1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n-US" b="1" i="1" dirty="0">
                    <a:latin typeface="Cambria Math" panose="02040503050406030204" pitchFamily="18" charset="0"/>
                  </a:rPr>
                  <a:t/>
                </a:r>
                <a:br>
                  <a:rPr lang="en-US" b="1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𝑎𝑣𝑔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l-GR" i="1" dirty="0" smtClean="0">
                  <a:latin typeface="Cambria Math" panose="02040503050406030204" pitchFamily="18" charset="0"/>
                </a:endParaRPr>
              </a:p>
              <a:p>
                <a:endParaRPr lang="el-GR" b="1" dirty="0" smtClean="0"/>
              </a:p>
              <a:p>
                <a:r>
                  <a:rPr lang="el-GR" b="1" dirty="0" smtClean="0"/>
                  <a:t>Στιγμιαία </a:t>
                </a:r>
                <a:r>
                  <a:rPr lang="el-GR" b="1" dirty="0" smtClean="0"/>
                  <a:t>ισχύς (για έργο σταθερής δύναμης)</a:t>
                </a:r>
                <a:r>
                  <a:rPr lang="el-GR" b="1" dirty="0" smtClean="0"/>
                  <a:t/>
                </a:r>
                <a:br>
                  <a:rPr lang="el-GR" b="1" dirty="0" smtClean="0"/>
                </a:b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l-GR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𝑑𝑊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 marL="68580" indent="0">
                  <a:buNone/>
                </a:pPr>
                <a:endParaRPr lang="el-GR" b="1" dirty="0"/>
              </a:p>
              <a:p>
                <a:endParaRPr lang="el-GR" dirty="0" smtClean="0"/>
              </a:p>
              <a:p>
                <a:endParaRPr lang="en-US" sz="500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05400"/>
              </a:xfrm>
              <a:blipFill>
                <a:blip r:embed="rId3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0345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581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Ενέργεια Συστήματος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Στη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φυσική, η ενέργεια είναι μια ιδιότητα των αντικειμένων που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μπορεί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να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μεταφερθεί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σε άλλα αντικείμενα ή να μετατραπεί σε διάφορες μορφές, αλλά δεν μπορεί να δημιουργηθεί ή να καταστραφεί.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Η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"ικανότητα ενός συστήματος να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παράγει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έργο" είναι μια κοινή περιγραφή, αλλά είναι δύσκολο να δοθεί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ένας ενιαίος συνολικός ορισμός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της ενέργειας,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εξαιτίας των πολλών μορφών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της.</a:t>
            </a:r>
            <a:endParaRPr lang="en-US" sz="1050" dirty="0" smtClean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1371601"/>
            <a:ext cx="4266121" cy="349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79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38702" cy="523875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Κινητική Ενέργεια</a:t>
                </a:r>
                <a:endParaRPr lang="en-US" b="1" u="sng" dirty="0" smtClean="0"/>
              </a:p>
              <a:p>
                <a:endParaRPr lang="el-GR" sz="1600" b="1" u="sng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600" dirty="0" smtClean="0"/>
              </a:p>
              <a:p>
                <a:pPr lvl="1"/>
                <a:r>
                  <a:rPr lang="el-GR" dirty="0" smtClean="0"/>
                  <a:t>Σχετίζεται με την κίνηση ενός συστήματος (των μελών του)</a:t>
                </a:r>
                <a:endParaRPr lang="en-US" dirty="0" smtClean="0"/>
              </a:p>
              <a:p>
                <a:pPr lvl="1"/>
                <a:endParaRPr lang="el-GR" sz="1400" dirty="0" smtClean="0"/>
              </a:p>
              <a:p>
                <a:r>
                  <a:rPr lang="el-GR" b="1" u="sng" dirty="0" smtClean="0"/>
                  <a:t>Βαρυτική Δυναμική Ενέργεια</a:t>
                </a:r>
                <a:endParaRPr lang="en-US" b="1" u="sng" dirty="0" smtClean="0"/>
              </a:p>
              <a:p>
                <a:endParaRPr lang="el-GR" sz="1400" b="1" u="sng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𝑚𝑔𝑦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𝑚𝑔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200" dirty="0" smtClean="0"/>
              </a:p>
              <a:p>
                <a:pPr lvl="1"/>
                <a:r>
                  <a:rPr lang="el-GR" dirty="0" smtClean="0"/>
                  <a:t>Σχετίζεται με την αλλαγή σχετικής θέσης (κατακόρυφη απομάκρυνση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l-GR" dirty="0" smtClean="0"/>
                  <a:t>) των μελών του συστήματος σε σχέση με τη Γη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38702" cy="5238750"/>
              </a:xfrm>
              <a:blipFill rotWithShape="0">
                <a:blip r:embed="rId2"/>
                <a:stretch>
                  <a:fillRect t="-93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093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38702" cy="5238750"/>
              </a:xfrm>
            </p:spPr>
            <p:txBody>
              <a:bodyPr>
                <a:normAutofit/>
              </a:bodyPr>
              <a:lstStyle/>
              <a:p>
                <a:r>
                  <a:rPr lang="el-GR" b="1" u="sng" dirty="0" smtClean="0"/>
                  <a:t>Ελαστική Δυναμική Ενέργεια</a:t>
                </a:r>
                <a:endParaRPr lang="en-US" b="1" u="sng" dirty="0" smtClean="0"/>
              </a:p>
              <a:p>
                <a:endParaRPr lang="el-GR" sz="1400" b="1" u="sng" dirty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 smtClean="0"/>
              </a:p>
              <a:p>
                <a:pPr lvl="1"/>
                <a:endParaRPr lang="en-US" sz="1600" dirty="0" smtClean="0"/>
              </a:p>
              <a:p>
                <a:pPr lvl="1"/>
                <a:r>
                  <a:rPr lang="el-GR" dirty="0" smtClean="0"/>
                  <a:t>Σχετίζεται με τη μετατόπιση από τη θέση ισορροπίας ενός συστήματος ελατηρίου-σώματος</a:t>
                </a:r>
                <a:endParaRPr lang="en-US" dirty="0" smtClean="0"/>
              </a:p>
              <a:p>
                <a:endParaRPr lang="en-US" sz="1400" b="1" u="sng" dirty="0" smtClean="0"/>
              </a:p>
              <a:p>
                <a:r>
                  <a:rPr lang="el-GR" b="1" u="sng" dirty="0" smtClean="0"/>
                  <a:t>Θερμική Ενέργεια</a:t>
                </a:r>
                <a:endParaRPr lang="en-US" b="1" u="sng" dirty="0" smtClean="0"/>
              </a:p>
              <a:p>
                <a:endParaRPr lang="el-GR" sz="1600" b="1" u="sng" dirty="0" smtClean="0"/>
              </a:p>
              <a:p>
                <a:pPr marL="6857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𝑓𝑟𝑖𝑐𝑡𝑖𝑜𝑛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600" dirty="0" smtClean="0"/>
              </a:p>
              <a:p>
                <a:pPr lvl="1"/>
                <a:r>
                  <a:rPr lang="el-GR" dirty="0" smtClean="0"/>
                  <a:t>Σχετίζεται με τη μεταβολή στη θερμοκρασία του συστήματος σώμα-επιφάνεια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38702" cy="5238750"/>
              </a:xfrm>
              <a:blipFill rotWithShape="0">
                <a:blip r:embed="rId2"/>
                <a:stretch>
                  <a:fillRect t="-93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959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38702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Θεώρημα Μεταβολής Κινητικής Ενέργειας – Έργου</a:t>
                </a:r>
              </a:p>
              <a:p>
                <a:endParaRPr lang="en-US" dirty="0" smtClean="0"/>
              </a:p>
              <a:p>
                <a:r>
                  <a:rPr lang="el-GR" dirty="0" smtClean="0"/>
                  <a:t>Όταν σε ένα σύστημα ασκούνται </a:t>
                </a:r>
                <a:r>
                  <a:rPr lang="el-GR" b="1" dirty="0" smtClean="0"/>
                  <a:t>εξωτερικές δυνάμεις</a:t>
                </a:r>
                <a:r>
                  <a:rPr lang="el-GR" dirty="0" smtClean="0"/>
                  <a:t>, το συνολικό έργο που παράγεται από αυτές στο σύστημα ισούται με τη μεταβολή στην κινητική ενέργεια του συστήματος</a:t>
                </a:r>
                <a:endParaRPr lang="en-US" dirty="0" smtClean="0"/>
              </a:p>
              <a:p>
                <a:pPr marL="68580" indent="0">
                  <a:buNone/>
                </a:pPr>
                <a:endParaRPr lang="el-GR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𝑒𝑥𝑡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. </m:t>
                              </m:r>
                              <m:r>
                                <a:rPr lang="aa-ET" i="1">
                                  <a:latin typeface="Cambria Math" panose="02040503050406030204" pitchFamily="18" charset="0"/>
                                </a:rPr>
                                <m:t>𝑓𝑜𝑟𝑐𝑒𝑠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38702" cy="5105400"/>
              </a:xfrm>
              <a:blipFill rotWithShape="0"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2590800" y="4114800"/>
            <a:ext cx="4191000" cy="914400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38702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Αρχή Διατήρησης Μηχανικής Ενέργειας</a:t>
                </a:r>
              </a:p>
              <a:p>
                <a:endParaRPr lang="en-US" dirty="0" smtClean="0"/>
              </a:p>
              <a:p>
                <a:r>
                  <a:rPr lang="el-GR" dirty="0" smtClean="0"/>
                  <a:t>Όταν σε ένα σύστημα ασκούνται </a:t>
                </a:r>
                <a:r>
                  <a:rPr lang="el-GR" b="1" u="sng" dirty="0" smtClean="0"/>
                  <a:t>αποκλειστικά εσωτερικές συντηρητικές δυνάμεις</a:t>
                </a:r>
                <a:r>
                  <a:rPr lang="el-GR" dirty="0" smtClean="0"/>
                  <a:t>, η μηχανική ενέργεια του συστήματος διατηρείται:</a:t>
                </a:r>
                <a:endParaRPr lang="en-US" dirty="0" smtClean="0"/>
              </a:p>
              <a:p>
                <a:pPr marL="68580" indent="0">
                  <a:buNone/>
                </a:pPr>
                <a:endParaRPr lang="el-GR" dirty="0" smtClean="0"/>
              </a:p>
              <a:p>
                <a:pPr marL="6858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 smtClean="0"/>
              </a:p>
              <a:p>
                <a:pPr marL="411480" indent="-342900"/>
                <a:endParaRPr lang="en-US" dirty="0"/>
              </a:p>
              <a:p>
                <a:pPr marL="411480" indent="-342900"/>
                <a:r>
                  <a:rPr lang="el-GR" b="1" dirty="0" smtClean="0"/>
                  <a:t>Συντηρητικές</a:t>
                </a:r>
                <a:r>
                  <a:rPr lang="el-GR" dirty="0" smtClean="0"/>
                  <a:t> ονομάζονται οι δυνάμεις που:</a:t>
                </a:r>
              </a:p>
              <a:p>
                <a:pPr marL="708653" lvl="1" indent="-342900"/>
                <a:r>
                  <a:rPr lang="el-GR" dirty="0" smtClean="0"/>
                  <a:t>Το έργο τους σε κλειστή διαδρομή είναι μηδέν</a:t>
                </a:r>
              </a:p>
              <a:p>
                <a:pPr marL="708653" lvl="1" indent="-342900"/>
                <a:r>
                  <a:rPr lang="el-GR" dirty="0" smtClean="0"/>
                  <a:t>Το έργο τους δεν εξαρτάται από τη διαδρομή που ακολουθεί το σώμα στο οποίο παράγεται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38702" cy="5105400"/>
              </a:xfrm>
              <a:blipFill rotWithShape="0">
                <a:blip r:embed="rId2"/>
                <a:stretch>
                  <a:fillRect t="-955" r="-145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3639493" y="3666653"/>
            <a:ext cx="2018923" cy="724278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3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Ενέργεια Συστήματος</a:t>
            </a:r>
            <a:r>
              <a:rPr lang="en-US" dirty="0" smtClean="0"/>
              <a:t> (review…)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38702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/>
                  <a:t>Συνάρτηση δυναμικής ενέργειας</a:t>
                </a:r>
              </a:p>
              <a:p>
                <a:endParaRPr lang="el-GR" b="1" dirty="0"/>
              </a:p>
              <a:p>
                <a:r>
                  <a:rPr lang="el-GR" dirty="0" smtClean="0"/>
                  <a:t>Όταν μια </a:t>
                </a:r>
                <a:r>
                  <a:rPr lang="el-GR" b="1" dirty="0" smtClean="0"/>
                  <a:t>εσωτερική συντηρητική δύναμη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𝒊𝒏𝒕</m:t>
                        </m:r>
                      </m:sub>
                    </m:sSub>
                  </m:oMath>
                </a14:m>
                <a:r>
                  <a:rPr lang="el-GR" b="1" dirty="0" smtClean="0"/>
                  <a:t> </a:t>
                </a:r>
                <a:r>
                  <a:rPr lang="el-GR" dirty="0" smtClean="0"/>
                  <a:t>προκαλεί μεταβολή στη δυναμική ενέργεια ενός συστήματος,</a:t>
                </a:r>
                <a:r>
                  <a:rPr lang="en-US" dirty="0" smtClean="0"/>
                  <a:t> </a:t>
                </a:r>
                <a:r>
                  <a:rPr lang="el-GR" dirty="0" smtClean="0"/>
                  <a:t>τότε αποδεικνύεται ότι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/>
              </a:p>
              <a:p>
                <a:pPr marL="6857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𝑑𝑈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68578" indent="0">
                  <a:buNone/>
                </a:pPr>
                <a:endParaRPr lang="en-US" dirty="0"/>
              </a:p>
              <a:p>
                <a:r>
                  <a:rPr lang="el-GR" dirty="0" smtClean="0"/>
                  <a:t>Η συνάρτηση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l-GR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ονομάζεται </a:t>
                </a:r>
                <a:r>
                  <a:rPr lang="el-GR" b="1" dirty="0" smtClean="0"/>
                  <a:t>συνάρτηση δυναμικής ενέργειας </a:t>
                </a:r>
                <a:r>
                  <a:rPr lang="el-GR" dirty="0" smtClean="0"/>
                  <a:t>και μπορούμε να εξάγουμε το είδος ισορροπίας ενός συστήματος από τη μορφή της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38702" cy="5105400"/>
              </a:xfrm>
              <a:blipFill rotWithShape="0">
                <a:blip r:embed="rId2"/>
                <a:stretch>
                  <a:fillRect t="-955" r="-84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1276351" y="3657600"/>
            <a:ext cx="6877050" cy="923925"/>
          </a:xfrm>
          <a:prstGeom prst="roundRect">
            <a:avLst>
              <a:gd name="adj" fmla="val 10481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378CCDAD-24C3-4E17-8FDE-0CAB19B053CF}" vid="{82C6361A-B056-460A-B068-820C107F1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1087</Words>
  <Application>Microsoft Office PowerPoint</Application>
  <PresentationFormat>On-screen Show (4:3)</PresentationFormat>
  <Paragraphs>236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Calibri</vt:lpstr>
      <vt:lpstr>Cambria</vt:lpstr>
      <vt:lpstr>Cambria Math</vt:lpstr>
      <vt:lpstr>Wingdings</vt:lpstr>
      <vt:lpstr>Wingdings 2</vt:lpstr>
      <vt:lpstr>Theme1</vt:lpstr>
      <vt:lpstr>PowerPoint Presentation</vt:lpstr>
      <vt:lpstr>Reminder…</vt:lpstr>
      <vt:lpstr>Φυσική για Μηχανικούς</vt:lpstr>
      <vt:lpstr>Φυσική για Μηχανικούς</vt:lpstr>
      <vt:lpstr>Ενέργεια Συστήματος (review…)</vt:lpstr>
      <vt:lpstr>Ενέργεια Συστήματος (review…)</vt:lpstr>
      <vt:lpstr>Ενέργεια Συστήματος (review…)</vt:lpstr>
      <vt:lpstr>Ενέργεια Συστήματος (review…)</vt:lpstr>
      <vt:lpstr>Ενέργεια Συστήματος (review…)</vt:lpstr>
      <vt:lpstr>Ενέργεια Συστήματος (review…)</vt:lpstr>
      <vt:lpstr>Ενέργεια Συστήματος</vt:lpstr>
      <vt:lpstr>Ενέργεια Συστήματος</vt:lpstr>
      <vt:lpstr>Ενέργεια Συστήματος</vt:lpstr>
      <vt:lpstr>Ενέργεια Συστήματος</vt:lpstr>
      <vt:lpstr>Ενέργεια Συστήματος</vt:lpstr>
      <vt:lpstr>Ενέργεια Συστήματος</vt:lpstr>
      <vt:lpstr>Φυσική για Μηχανικούς</vt:lpstr>
      <vt:lpstr>Φυσική για Μηχανικούς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Διατήρηση της Ενέργειας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Kafentzis Georgios</dc:creator>
  <cp:lastModifiedBy>George Kafentzis</cp:lastModifiedBy>
  <cp:revision>106</cp:revision>
  <dcterms:created xsi:type="dcterms:W3CDTF">2020-10-26T12:46:22Z</dcterms:created>
  <dcterms:modified xsi:type="dcterms:W3CDTF">2021-11-18T12:07:34Z</dcterms:modified>
</cp:coreProperties>
</file>